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361" r:id="rId2"/>
    <p:sldId id="336" r:id="rId3"/>
    <p:sldId id="331" r:id="rId4"/>
    <p:sldId id="307" r:id="rId5"/>
    <p:sldId id="344" r:id="rId6"/>
    <p:sldId id="364" r:id="rId7"/>
    <p:sldId id="347" r:id="rId8"/>
    <p:sldId id="346" r:id="rId9"/>
    <p:sldId id="365" r:id="rId10"/>
    <p:sldId id="366" r:id="rId11"/>
    <p:sldId id="350" r:id="rId12"/>
    <p:sldId id="338" r:id="rId13"/>
  </p:sldIdLst>
  <p:sldSz cx="12192000" cy="6858000"/>
  <p:notesSz cx="6858000" cy="9144000"/>
  <p:custDataLst>
    <p:tags r:id="rId16"/>
  </p:custDataLst>
  <p:defaultTextStyle>
    <a:defPPr>
      <a:defRPr lang="en-US"/>
    </a:defPPr>
    <a:lvl1pPr marL="0" algn="l" defTabSz="506261" rtl="0" eaLnBrk="1" latinLnBrk="0" hangingPunct="1">
      <a:defRPr sz="1000" kern="1200">
        <a:solidFill>
          <a:schemeClr val="tx1"/>
        </a:solidFill>
        <a:latin typeface="+mn-lt"/>
        <a:ea typeface="+mn-ea"/>
        <a:cs typeface="+mn-cs"/>
      </a:defRPr>
    </a:lvl1pPr>
    <a:lvl2pPr marL="253130" algn="l" defTabSz="506261" rtl="0" eaLnBrk="1" latinLnBrk="0" hangingPunct="1">
      <a:defRPr sz="1000" kern="1200">
        <a:solidFill>
          <a:schemeClr val="tx1"/>
        </a:solidFill>
        <a:latin typeface="+mn-lt"/>
        <a:ea typeface="+mn-ea"/>
        <a:cs typeface="+mn-cs"/>
      </a:defRPr>
    </a:lvl2pPr>
    <a:lvl3pPr marL="506261" algn="l" defTabSz="506261" rtl="0" eaLnBrk="1" latinLnBrk="0" hangingPunct="1">
      <a:defRPr sz="1000" kern="1200">
        <a:solidFill>
          <a:schemeClr val="tx1"/>
        </a:solidFill>
        <a:latin typeface="+mn-lt"/>
        <a:ea typeface="+mn-ea"/>
        <a:cs typeface="+mn-cs"/>
      </a:defRPr>
    </a:lvl3pPr>
    <a:lvl4pPr marL="759391" algn="l" defTabSz="506261" rtl="0" eaLnBrk="1" latinLnBrk="0" hangingPunct="1">
      <a:defRPr sz="1000" kern="1200">
        <a:solidFill>
          <a:schemeClr val="tx1"/>
        </a:solidFill>
        <a:latin typeface="+mn-lt"/>
        <a:ea typeface="+mn-ea"/>
        <a:cs typeface="+mn-cs"/>
      </a:defRPr>
    </a:lvl4pPr>
    <a:lvl5pPr marL="1012522" algn="l" defTabSz="506261" rtl="0" eaLnBrk="1" latinLnBrk="0" hangingPunct="1">
      <a:defRPr sz="1000" kern="1200">
        <a:solidFill>
          <a:schemeClr val="tx1"/>
        </a:solidFill>
        <a:latin typeface="+mn-lt"/>
        <a:ea typeface="+mn-ea"/>
        <a:cs typeface="+mn-cs"/>
      </a:defRPr>
    </a:lvl5pPr>
    <a:lvl6pPr marL="1265652" algn="l" defTabSz="506261" rtl="0" eaLnBrk="1" latinLnBrk="0" hangingPunct="1">
      <a:defRPr sz="1000" kern="1200">
        <a:solidFill>
          <a:schemeClr val="tx1"/>
        </a:solidFill>
        <a:latin typeface="+mn-lt"/>
        <a:ea typeface="+mn-ea"/>
        <a:cs typeface="+mn-cs"/>
      </a:defRPr>
    </a:lvl6pPr>
    <a:lvl7pPr marL="1518782" algn="l" defTabSz="506261" rtl="0" eaLnBrk="1" latinLnBrk="0" hangingPunct="1">
      <a:defRPr sz="1000" kern="1200">
        <a:solidFill>
          <a:schemeClr val="tx1"/>
        </a:solidFill>
        <a:latin typeface="+mn-lt"/>
        <a:ea typeface="+mn-ea"/>
        <a:cs typeface="+mn-cs"/>
      </a:defRPr>
    </a:lvl7pPr>
    <a:lvl8pPr marL="1771913" algn="l" defTabSz="506261" rtl="0" eaLnBrk="1" latinLnBrk="0" hangingPunct="1">
      <a:defRPr sz="1000" kern="1200">
        <a:solidFill>
          <a:schemeClr val="tx1"/>
        </a:solidFill>
        <a:latin typeface="+mn-lt"/>
        <a:ea typeface="+mn-ea"/>
        <a:cs typeface="+mn-cs"/>
      </a:defRPr>
    </a:lvl8pPr>
    <a:lvl9pPr marL="2025043" algn="l" defTabSz="506261" rtl="0" eaLnBrk="1" latinLnBrk="0" hangingPunct="1">
      <a:defRPr sz="10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er" id="{C9889A74-04D4-4606-BC17-47DBC1BB88B0}">
          <p14:sldIdLst>
            <p14:sldId id="361"/>
          </p14:sldIdLst>
        </p14:section>
        <p14:section name="The value of Geography" id="{1DE034C2-D24F-421B-99E2-35DF7205A8FC}">
          <p14:sldIdLst>
            <p14:sldId id="336"/>
            <p14:sldId id="331"/>
            <p14:sldId id="307"/>
          </p14:sldIdLst>
        </p14:section>
        <p14:section name="Geography at Thirsk" id="{F3D50FCD-C37D-4B04-A0C6-112281807883}">
          <p14:sldIdLst>
            <p14:sldId id="344"/>
            <p14:sldId id="364"/>
            <p14:sldId id="347"/>
            <p14:sldId id="346"/>
            <p14:sldId id="365"/>
            <p14:sldId id="366"/>
            <p14:sldId id="350"/>
            <p14:sldId id="33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F52"/>
    <a:srgbClr val="D1A48D"/>
    <a:srgbClr val="165596"/>
    <a:srgbClr val="A6CCD6"/>
    <a:srgbClr val="212429"/>
    <a:srgbClr val="796A69"/>
    <a:srgbClr val="B4AB4B"/>
    <a:srgbClr val="F3DAC2"/>
    <a:srgbClr val="F4F501"/>
    <a:srgbClr val="DFD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76AC13-3F4B-4F16-8A2A-FFD09E813369}" v="12" dt="2021-01-24T13:07:36.2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36" autoAdjust="0"/>
  </p:normalViewPr>
  <p:slideViewPr>
    <p:cSldViewPr>
      <p:cViewPr varScale="1">
        <p:scale>
          <a:sx n="59" d="100"/>
          <a:sy n="59" d="100"/>
        </p:scale>
        <p:origin x="940" y="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7" d="100"/>
          <a:sy n="57" d="100"/>
        </p:scale>
        <p:origin x="-252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userId="452d5e34-9f08-45b7-9730-efa61bb8fa25" providerId="ADAL" clId="{AB76AC13-3F4B-4F16-8A2A-FFD09E813369}"/>
    <pc:docChg chg="modSld">
      <pc:chgData name="Julie" userId="452d5e34-9f08-45b7-9730-efa61bb8fa25" providerId="ADAL" clId="{AB76AC13-3F4B-4F16-8A2A-FFD09E813369}" dt="2021-01-24T13:07:36.220" v="81"/>
      <pc:docMkLst>
        <pc:docMk/>
      </pc:docMkLst>
      <pc:sldChg chg="addSp modSp">
        <pc:chgData name="Julie" userId="452d5e34-9f08-45b7-9730-efa61bb8fa25" providerId="ADAL" clId="{AB76AC13-3F4B-4F16-8A2A-FFD09E813369}" dt="2021-01-24T12:57:33.945" v="78"/>
        <pc:sldMkLst>
          <pc:docMk/>
          <pc:sldMk cId="1279516940" sldId="307"/>
        </pc:sldMkLst>
        <pc:picChg chg="add mod">
          <ac:chgData name="Julie" userId="452d5e34-9f08-45b7-9730-efa61bb8fa25" providerId="ADAL" clId="{AB76AC13-3F4B-4F16-8A2A-FFD09E813369}" dt="2021-01-24T12:57:33.945" v="78"/>
          <ac:picMkLst>
            <pc:docMk/>
            <pc:sldMk cId="1279516940" sldId="307"/>
            <ac:picMk id="2" creationId="{74500CBD-ED07-4744-85AB-80ACED83B0FF}"/>
          </ac:picMkLst>
        </pc:picChg>
      </pc:sldChg>
      <pc:sldChg chg="addSp modSp mod modShow">
        <pc:chgData name="Julie" userId="452d5e34-9f08-45b7-9730-efa61bb8fa25" providerId="ADAL" clId="{AB76AC13-3F4B-4F16-8A2A-FFD09E813369}" dt="2021-01-24T12:57:04.747" v="77"/>
        <pc:sldMkLst>
          <pc:docMk/>
          <pc:sldMk cId="4142199571" sldId="331"/>
        </pc:sldMkLst>
        <pc:picChg chg="add mod">
          <ac:chgData name="Julie" userId="452d5e34-9f08-45b7-9730-efa61bb8fa25" providerId="ADAL" clId="{AB76AC13-3F4B-4F16-8A2A-FFD09E813369}" dt="2021-01-24T12:57:04.747" v="77"/>
          <ac:picMkLst>
            <pc:docMk/>
            <pc:sldMk cId="4142199571" sldId="331"/>
            <ac:picMk id="2" creationId="{F03D9B50-7F96-4903-A9A5-7A08D3CEFBDB}"/>
          </ac:picMkLst>
        </pc:picChg>
      </pc:sldChg>
      <pc:sldChg chg="addSp delSp modSp modTransition modAnim">
        <pc:chgData name="Julie" userId="452d5e34-9f08-45b7-9730-efa61bb8fa25" providerId="ADAL" clId="{AB76AC13-3F4B-4F16-8A2A-FFD09E813369}" dt="2021-01-24T13:07:36.220" v="81"/>
        <pc:sldMkLst>
          <pc:docMk/>
          <pc:sldMk cId="3516301344" sldId="336"/>
        </pc:sldMkLst>
        <pc:picChg chg="add del mod">
          <ac:chgData name="Julie" userId="452d5e34-9f08-45b7-9730-efa61bb8fa25" providerId="ADAL" clId="{AB76AC13-3F4B-4F16-8A2A-FFD09E813369}" dt="2021-01-24T12:51:12.291" v="72"/>
          <ac:picMkLst>
            <pc:docMk/>
            <pc:sldMk cId="3516301344" sldId="336"/>
            <ac:picMk id="2" creationId="{3A15B08F-8BC0-4D92-AD3C-7E66F515CFBA}"/>
          </ac:picMkLst>
        </pc:picChg>
        <pc:picChg chg="add del mod">
          <ac:chgData name="Julie" userId="452d5e34-9f08-45b7-9730-efa61bb8fa25" providerId="ADAL" clId="{AB76AC13-3F4B-4F16-8A2A-FFD09E813369}" dt="2021-01-24T12:53:17.344" v="74"/>
          <ac:picMkLst>
            <pc:docMk/>
            <pc:sldMk cId="3516301344" sldId="336"/>
            <ac:picMk id="4" creationId="{CC6567AA-3591-47C0-84BF-1AB4624D37AA}"/>
          </ac:picMkLst>
        </pc:picChg>
        <pc:picChg chg="add del mod">
          <ac:chgData name="Julie" userId="452d5e34-9f08-45b7-9730-efa61bb8fa25" providerId="ADAL" clId="{AB76AC13-3F4B-4F16-8A2A-FFD09E813369}" dt="2021-01-24T13:05:26.976" v="80"/>
          <ac:picMkLst>
            <pc:docMk/>
            <pc:sldMk cId="3516301344" sldId="336"/>
            <ac:picMk id="13" creationId="{6AD4DFD7-61B3-49C5-94C8-9E68339E1E37}"/>
          </ac:picMkLst>
        </pc:picChg>
        <pc:picChg chg="add mod">
          <ac:chgData name="Julie" userId="452d5e34-9f08-45b7-9730-efa61bb8fa25" providerId="ADAL" clId="{AB76AC13-3F4B-4F16-8A2A-FFD09E813369}" dt="2021-01-24T13:07:36.220" v="81"/>
          <ac:picMkLst>
            <pc:docMk/>
            <pc:sldMk cId="3516301344" sldId="336"/>
            <ac:picMk id="14" creationId="{57AFDE0A-E8A8-4498-875D-E139D646DAC9}"/>
          </ac:picMkLst>
        </pc:picChg>
      </pc:sldChg>
      <pc:sldChg chg="addSp modSp mod">
        <pc:chgData name="Julie" userId="452d5e34-9f08-45b7-9730-efa61bb8fa25" providerId="ADAL" clId="{AB76AC13-3F4B-4F16-8A2A-FFD09E813369}" dt="2021-01-24T12:59:23.872" v="79"/>
        <pc:sldMkLst>
          <pc:docMk/>
          <pc:sldMk cId="1643863916" sldId="338"/>
        </pc:sldMkLst>
        <pc:spChg chg="mod">
          <ac:chgData name="Julie" userId="452d5e34-9f08-45b7-9730-efa61bb8fa25" providerId="ADAL" clId="{AB76AC13-3F4B-4F16-8A2A-FFD09E813369}" dt="2021-01-24T12:44:35.882" v="29" actId="20577"/>
          <ac:spMkLst>
            <pc:docMk/>
            <pc:sldMk cId="1643863916" sldId="338"/>
            <ac:spMk id="5" creationId="{00000000-0000-0000-0000-000000000000}"/>
          </ac:spMkLst>
        </pc:spChg>
        <pc:picChg chg="add mod">
          <ac:chgData name="Julie" userId="452d5e34-9f08-45b7-9730-efa61bb8fa25" providerId="ADAL" clId="{AB76AC13-3F4B-4F16-8A2A-FFD09E813369}" dt="2021-01-24T12:59:23.872" v="79"/>
          <ac:picMkLst>
            <pc:docMk/>
            <pc:sldMk cId="1643863916" sldId="338"/>
            <ac:picMk id="2" creationId="{146AEEC5-6DEC-4651-B809-C3BF1F16C23F}"/>
          </ac:picMkLst>
        </pc:picChg>
      </pc:sldChg>
      <pc:sldChg chg="addSp modSp">
        <pc:chgData name="Julie" userId="452d5e34-9f08-45b7-9730-efa61bb8fa25" providerId="ADAL" clId="{AB76AC13-3F4B-4F16-8A2A-FFD09E813369}" dt="2021-01-24T12:59:23.872" v="79"/>
        <pc:sldMkLst>
          <pc:docMk/>
          <pc:sldMk cId="2229185988" sldId="344"/>
        </pc:sldMkLst>
        <pc:picChg chg="add mod">
          <ac:chgData name="Julie" userId="452d5e34-9f08-45b7-9730-efa61bb8fa25" providerId="ADAL" clId="{AB76AC13-3F4B-4F16-8A2A-FFD09E813369}" dt="2021-01-24T12:59:23.872" v="79"/>
          <ac:picMkLst>
            <pc:docMk/>
            <pc:sldMk cId="2229185988" sldId="344"/>
            <ac:picMk id="2" creationId="{19B327F0-70FE-4158-A425-BBE644D4D7BB}"/>
          </ac:picMkLst>
        </pc:picChg>
      </pc:sldChg>
      <pc:sldChg chg="addSp modSp modNotesTx">
        <pc:chgData name="Julie" userId="452d5e34-9f08-45b7-9730-efa61bb8fa25" providerId="ADAL" clId="{AB76AC13-3F4B-4F16-8A2A-FFD09E813369}" dt="2021-01-24T12:59:23.872" v="79"/>
        <pc:sldMkLst>
          <pc:docMk/>
          <pc:sldMk cId="3226090234" sldId="346"/>
        </pc:sldMkLst>
        <pc:picChg chg="add mod">
          <ac:chgData name="Julie" userId="452d5e34-9f08-45b7-9730-efa61bb8fa25" providerId="ADAL" clId="{AB76AC13-3F4B-4F16-8A2A-FFD09E813369}" dt="2021-01-24T12:59:23.872" v="79"/>
          <ac:picMkLst>
            <pc:docMk/>
            <pc:sldMk cId="3226090234" sldId="346"/>
            <ac:picMk id="2" creationId="{EFC4A7E7-A446-4821-88F4-0FB162CBF1ED}"/>
          </ac:picMkLst>
        </pc:picChg>
      </pc:sldChg>
      <pc:sldChg chg="addSp modSp">
        <pc:chgData name="Julie" userId="452d5e34-9f08-45b7-9730-efa61bb8fa25" providerId="ADAL" clId="{AB76AC13-3F4B-4F16-8A2A-FFD09E813369}" dt="2021-01-24T12:59:23.872" v="79"/>
        <pc:sldMkLst>
          <pc:docMk/>
          <pc:sldMk cId="2197684453" sldId="347"/>
        </pc:sldMkLst>
        <pc:picChg chg="add mod">
          <ac:chgData name="Julie" userId="452d5e34-9f08-45b7-9730-efa61bb8fa25" providerId="ADAL" clId="{AB76AC13-3F4B-4F16-8A2A-FFD09E813369}" dt="2021-01-24T12:59:23.872" v="79"/>
          <ac:picMkLst>
            <pc:docMk/>
            <pc:sldMk cId="2197684453" sldId="347"/>
            <ac:picMk id="2" creationId="{46A3B3BF-759A-400D-B88E-868F431709BB}"/>
          </ac:picMkLst>
        </pc:picChg>
      </pc:sldChg>
      <pc:sldChg chg="addSp modSp">
        <pc:chgData name="Julie" userId="452d5e34-9f08-45b7-9730-efa61bb8fa25" providerId="ADAL" clId="{AB76AC13-3F4B-4F16-8A2A-FFD09E813369}" dt="2021-01-24T12:59:23.872" v="79"/>
        <pc:sldMkLst>
          <pc:docMk/>
          <pc:sldMk cId="2176092499" sldId="350"/>
        </pc:sldMkLst>
        <pc:picChg chg="add mod">
          <ac:chgData name="Julie" userId="452d5e34-9f08-45b7-9730-efa61bb8fa25" providerId="ADAL" clId="{AB76AC13-3F4B-4F16-8A2A-FFD09E813369}" dt="2021-01-24T12:59:23.872" v="79"/>
          <ac:picMkLst>
            <pc:docMk/>
            <pc:sldMk cId="2176092499" sldId="350"/>
            <ac:picMk id="3" creationId="{2EC10D40-9ACC-460A-B4C3-F3356356BE45}"/>
          </ac:picMkLst>
        </pc:picChg>
      </pc:sldChg>
      <pc:sldChg chg="addSp modSp">
        <pc:chgData name="Julie" userId="452d5e34-9f08-45b7-9730-efa61bb8fa25" providerId="ADAL" clId="{AB76AC13-3F4B-4F16-8A2A-FFD09E813369}" dt="2021-01-24T12:50:32.180" v="70"/>
        <pc:sldMkLst>
          <pc:docMk/>
          <pc:sldMk cId="2344298454" sldId="361"/>
        </pc:sldMkLst>
        <pc:picChg chg="add mod">
          <ac:chgData name="Julie" userId="452d5e34-9f08-45b7-9730-efa61bb8fa25" providerId="ADAL" clId="{AB76AC13-3F4B-4F16-8A2A-FFD09E813369}" dt="2021-01-24T12:50:32.180" v="70"/>
          <ac:picMkLst>
            <pc:docMk/>
            <pc:sldMk cId="2344298454" sldId="361"/>
            <ac:picMk id="6" creationId="{BB187DC2-08D7-4B0A-A205-552248035826}"/>
          </ac:picMkLst>
        </pc:picChg>
      </pc:sldChg>
      <pc:sldChg chg="addSp modSp">
        <pc:chgData name="Julie" userId="452d5e34-9f08-45b7-9730-efa61bb8fa25" providerId="ADAL" clId="{AB76AC13-3F4B-4F16-8A2A-FFD09E813369}" dt="2021-01-24T12:59:23.872" v="79"/>
        <pc:sldMkLst>
          <pc:docMk/>
          <pc:sldMk cId="1713270442" sldId="364"/>
        </pc:sldMkLst>
        <pc:picChg chg="add mod">
          <ac:chgData name="Julie" userId="452d5e34-9f08-45b7-9730-efa61bb8fa25" providerId="ADAL" clId="{AB76AC13-3F4B-4F16-8A2A-FFD09E813369}" dt="2021-01-24T12:59:23.872" v="79"/>
          <ac:picMkLst>
            <pc:docMk/>
            <pc:sldMk cId="1713270442" sldId="364"/>
            <ac:picMk id="2" creationId="{0A6AD39A-F9E9-401E-86BC-B637AB25C2EF}"/>
          </ac:picMkLst>
        </pc:picChg>
      </pc:sldChg>
      <pc:sldChg chg="addSp modSp">
        <pc:chgData name="Julie" userId="452d5e34-9f08-45b7-9730-efa61bb8fa25" providerId="ADAL" clId="{AB76AC13-3F4B-4F16-8A2A-FFD09E813369}" dt="2021-01-24T12:59:23.872" v="79"/>
        <pc:sldMkLst>
          <pc:docMk/>
          <pc:sldMk cId="4204344900" sldId="365"/>
        </pc:sldMkLst>
        <pc:picChg chg="add mod">
          <ac:chgData name="Julie" userId="452d5e34-9f08-45b7-9730-efa61bb8fa25" providerId="ADAL" clId="{AB76AC13-3F4B-4F16-8A2A-FFD09E813369}" dt="2021-01-24T12:59:23.872" v="79"/>
          <ac:picMkLst>
            <pc:docMk/>
            <pc:sldMk cId="4204344900" sldId="365"/>
            <ac:picMk id="2" creationId="{5F5F042D-2ADD-4A6C-8395-128A3A34ACA6}"/>
          </ac:picMkLst>
        </pc:picChg>
      </pc:sldChg>
      <pc:sldChg chg="addSp modSp">
        <pc:chgData name="Julie" userId="452d5e34-9f08-45b7-9730-efa61bb8fa25" providerId="ADAL" clId="{AB76AC13-3F4B-4F16-8A2A-FFD09E813369}" dt="2021-01-24T12:59:23.872" v="79"/>
        <pc:sldMkLst>
          <pc:docMk/>
          <pc:sldMk cId="2680960589" sldId="366"/>
        </pc:sldMkLst>
        <pc:picChg chg="add mod">
          <ac:chgData name="Julie" userId="452d5e34-9f08-45b7-9730-efa61bb8fa25" providerId="ADAL" clId="{AB76AC13-3F4B-4F16-8A2A-FFD09E813369}" dt="2021-01-24T12:59:23.872" v="79"/>
          <ac:picMkLst>
            <pc:docMk/>
            <pc:sldMk cId="2680960589" sldId="366"/>
            <ac:picMk id="2" creationId="{1497BAFD-5B45-4A10-9346-2482EB9D18A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77FC68-BF09-4C84-BAC4-D65E7CFA080C}" type="datetimeFigureOut">
              <a:rPr lang="en-GB" smtClean="0"/>
              <a:t>24/01/2021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BFD1E3-0716-4A08-868B-6EADF4A9EB27}" type="slidenum">
              <a:rPr lang="en-GB" smtClean="0"/>
              <a:t>‹#›</a:t>
            </a:fld>
            <a:endParaRPr lang="en-GB"/>
          </a:p>
        </p:txBody>
      </p:sp>
    </p:spTree>
    <p:extLst>
      <p:ext uri="{BB962C8B-B14F-4D97-AF65-F5344CB8AC3E}">
        <p14:creationId xmlns:p14="http://schemas.microsoft.com/office/powerpoint/2010/main" val="1385654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1C4EF4-7127-45C1-A0CF-30FA232446B5}" type="datetimeFigureOut">
              <a:rPr lang="en-GB" smtClean="0"/>
              <a:t>24/01/2021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524C11-5A04-4086-AAD7-233BB47326D7}" type="slidenum">
              <a:rPr lang="en-GB" smtClean="0"/>
              <a:t>‹#›</a:t>
            </a:fld>
            <a:endParaRPr lang="en-GB"/>
          </a:p>
        </p:txBody>
      </p:sp>
    </p:spTree>
    <p:extLst>
      <p:ext uri="{BB962C8B-B14F-4D97-AF65-F5344CB8AC3E}">
        <p14:creationId xmlns:p14="http://schemas.microsoft.com/office/powerpoint/2010/main" val="1900819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russellgroup.ac.uk/russell-group-latest-news/137-2011/4746-new-guidance-on-post16-study-choic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all</a:t>
            </a:r>
            <a:r>
              <a:rPr lang="en-GB" baseline="0" dirty="0"/>
              <a:t> have Geography in common!  </a:t>
            </a:r>
            <a:r>
              <a:rPr lang="en-GB" dirty="0"/>
              <a:t>Prince William (studied</a:t>
            </a:r>
            <a:r>
              <a:rPr lang="en-GB" baseline="0" dirty="0"/>
              <a:t> Geography at university)</a:t>
            </a:r>
            <a:r>
              <a:rPr lang="en-GB" dirty="0"/>
              <a:t>, Theresa May (studied Geography</a:t>
            </a:r>
            <a:r>
              <a:rPr lang="en-GB" baseline="0" dirty="0"/>
              <a:t> at Oxford university)</a:t>
            </a:r>
            <a:r>
              <a:rPr lang="en-GB" dirty="0"/>
              <a:t>, Mother Theresa (taught Geography), Michael Jordan (greatest</a:t>
            </a:r>
            <a:r>
              <a:rPr lang="en-GB" baseline="0" dirty="0"/>
              <a:t> basketball player of all time - </a:t>
            </a:r>
            <a:r>
              <a:rPr lang="en-GB" dirty="0"/>
              <a:t>now a</a:t>
            </a:r>
            <a:r>
              <a:rPr lang="en-GB" baseline="0" dirty="0"/>
              <a:t> b</a:t>
            </a:r>
            <a:r>
              <a:rPr lang="en-GB" dirty="0"/>
              <a:t>usinessman</a:t>
            </a:r>
            <a:r>
              <a:rPr lang="en-GB" baseline="0" dirty="0"/>
              <a:t> worth $1.24bn (studied Geography)</a:t>
            </a:r>
            <a:r>
              <a:rPr lang="en-GB" dirty="0"/>
              <a:t>, Anita Roddick</a:t>
            </a:r>
            <a:r>
              <a:rPr lang="en-GB" baseline="0" dirty="0"/>
              <a:t> (founder of the Body Shop, an environmentalist and her company is based on strong geographical ideas like fair trade and looking after the environment).</a:t>
            </a:r>
            <a:endParaRPr lang="en-GB" dirty="0"/>
          </a:p>
        </p:txBody>
      </p:sp>
      <p:sp>
        <p:nvSpPr>
          <p:cNvPr id="4" name="Slide Number Placeholder 3"/>
          <p:cNvSpPr>
            <a:spLocks noGrp="1"/>
          </p:cNvSpPr>
          <p:nvPr>
            <p:ph type="sldNum" sz="quarter" idx="10"/>
          </p:nvPr>
        </p:nvSpPr>
        <p:spPr/>
        <p:txBody>
          <a:bodyPr/>
          <a:lstStyle/>
          <a:p>
            <a:pPr marL="0" marR="0" lvl="0" indent="0" algn="r" defTabSz="506261" rtl="0" eaLnBrk="1" fontAlgn="auto" latinLnBrk="0" hangingPunct="1">
              <a:lnSpc>
                <a:spcPct val="100000"/>
              </a:lnSpc>
              <a:spcBef>
                <a:spcPts val="0"/>
              </a:spcBef>
              <a:spcAft>
                <a:spcPts val="0"/>
              </a:spcAft>
              <a:buClrTx/>
              <a:buSzTx/>
              <a:buFontTx/>
              <a:buNone/>
              <a:tabLst/>
              <a:defRPr/>
            </a:pPr>
            <a:fld id="{4F524C11-5A04-4086-AAD7-233BB47326D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6261"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434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Geography is one of the most popular option choices at GCSE with over a third of pupils in England taking the subject.  Geography is not only up-to-date and relevant, it is one of the most exciting, adventurous and valuable subjects to study at GCSE level.  So important, in fact, that the </a:t>
            </a:r>
            <a:r>
              <a:rPr lang="en-US" sz="1200" i="1" kern="1200" dirty="0">
                <a:solidFill>
                  <a:schemeClr val="tx1"/>
                </a:solidFill>
                <a:effectLst/>
                <a:latin typeface="+mn-lt"/>
                <a:ea typeface="+mn-ea"/>
                <a:cs typeface="+mn-cs"/>
              </a:rPr>
              <a:t>Guardian </a:t>
            </a:r>
            <a:r>
              <a:rPr lang="en-US" sz="1200" kern="1200" dirty="0">
                <a:solidFill>
                  <a:schemeClr val="tx1"/>
                </a:solidFill>
                <a:effectLst/>
                <a:latin typeface="+mn-lt"/>
                <a:ea typeface="+mn-ea"/>
                <a:cs typeface="+mn-cs"/>
              </a:rPr>
              <a:t>newspaper in 2015 named Geography as a ‘must-have A-Level’ to help you make sense of the world.</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Geography marries together the world of hard scientific fact and process, with human interaction and reaction, through skilful application. That is the strength. We don’t study for the sake of it, we problem solve. We don’t learn skills to sit in a room and stare at them, we go out and fix issues</a:t>
            </a:r>
          </a:p>
          <a:p>
            <a:endParaRPr lang="en-GB" dirty="0"/>
          </a:p>
        </p:txBody>
      </p:sp>
      <p:sp>
        <p:nvSpPr>
          <p:cNvPr id="4" name="Slide Number Placeholder 3"/>
          <p:cNvSpPr>
            <a:spLocks noGrp="1"/>
          </p:cNvSpPr>
          <p:nvPr>
            <p:ph type="sldNum" sz="quarter" idx="5"/>
          </p:nvPr>
        </p:nvSpPr>
        <p:spPr/>
        <p:txBody>
          <a:bodyPr/>
          <a:lstStyle/>
          <a:p>
            <a:fld id="{4F524C11-5A04-4086-AAD7-233BB47326D7}" type="slidenum">
              <a:rPr lang="en-GB" smtClean="0"/>
              <a:t>2</a:t>
            </a:fld>
            <a:endParaRPr lang="en-GB"/>
          </a:p>
        </p:txBody>
      </p:sp>
    </p:spTree>
    <p:extLst>
      <p:ext uri="{BB962C8B-B14F-4D97-AF65-F5344CB8AC3E}">
        <p14:creationId xmlns:p14="http://schemas.microsoft.com/office/powerpoint/2010/main" val="140341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GB" altLang="en-US" sz="1200" dirty="0">
                <a:latin typeface="Arial" panose="020B0604020202020204" pitchFamily="34" charset="0"/>
              </a:rPr>
              <a:t>“If you decide not to choose some of the facil­it­ating sub­jects at A Level, many degrees at com­pet­itive uni­ver­sities will not be open to you.”</a:t>
            </a:r>
          </a:p>
          <a:p>
            <a:pPr eaLnBrk="1" hangingPunct="1">
              <a:spcBef>
                <a:spcPct val="0"/>
              </a:spcBef>
              <a:buFontTx/>
              <a:buNone/>
            </a:pPr>
            <a:r>
              <a:rPr lang="en-GB" altLang="en-US" sz="1200" i="1" dirty="0">
                <a:latin typeface="Arial" panose="020B0604020202020204" pitchFamily="34" charset="0"/>
              </a:rPr>
              <a:t>Russell Group Universities – </a:t>
            </a:r>
            <a:r>
              <a:rPr lang="en-GB" altLang="en-US" sz="1200" i="1" dirty="0">
                <a:latin typeface="Arial" panose="020B0604020202020204" pitchFamily="34" charset="0"/>
                <a:hlinkClick r:id="rId3"/>
              </a:rPr>
              <a:t>Informed Choices</a:t>
            </a:r>
            <a:endParaRPr lang="en-GB" altLang="en-US" sz="1200" i="1" dirty="0">
              <a:latin typeface="Arial" panose="020B0604020202020204" pitchFamily="34" charset="0"/>
            </a:endParaRPr>
          </a:p>
          <a:p>
            <a:pPr eaLnBrk="1" hangingPunct="1">
              <a:spcBef>
                <a:spcPct val="0"/>
              </a:spcBef>
              <a:buFontTx/>
              <a:buNone/>
            </a:pPr>
            <a:endParaRPr lang="en-GB" altLang="en-US" sz="1200" i="1" dirty="0">
              <a:latin typeface="Arial" panose="020B0604020202020204" pitchFamily="34" charset="0"/>
            </a:endParaRPr>
          </a:p>
          <a:p>
            <a:pPr eaLnBrk="1" hangingPunct="1">
              <a:spcBef>
                <a:spcPct val="0"/>
              </a:spcBef>
              <a:buFontTx/>
              <a:buNone/>
            </a:pPr>
            <a:endParaRPr lang="en-GB" altLang="en-US" sz="1200" i="1" dirty="0">
              <a:latin typeface="Arial" panose="020B0604020202020204" pitchFamily="34" charset="0"/>
            </a:endParaRPr>
          </a:p>
          <a:p>
            <a:pPr eaLnBrk="1" hangingPunct="1">
              <a:spcBef>
                <a:spcPct val="0"/>
              </a:spcBef>
              <a:buFontTx/>
              <a:buNone/>
            </a:pPr>
            <a:r>
              <a:rPr lang="en-GB" altLang="en-US" sz="1200" i="1" dirty="0">
                <a:latin typeface="Arial" panose="020B0604020202020204" pitchFamily="34" charset="0"/>
              </a:rPr>
              <a:t>LSE’s non-preferred subjects included: Art &amp; Design, Business</a:t>
            </a:r>
            <a:r>
              <a:rPr lang="en-GB" altLang="en-US" sz="1200" i="1" baseline="0" dirty="0">
                <a:latin typeface="Arial" panose="020B0604020202020204" pitchFamily="34" charset="0"/>
              </a:rPr>
              <a:t> Studies, Drama, Media Studies, Law</a:t>
            </a:r>
            <a:endParaRPr lang="en-GB" altLang="en-US" sz="1200" i="1"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4F524C11-5A04-4086-AAD7-233BB47326D7}" type="slidenum">
              <a:rPr lang="en-GB" smtClean="0"/>
              <a:t>3</a:t>
            </a:fld>
            <a:endParaRPr lang="en-GB"/>
          </a:p>
        </p:txBody>
      </p:sp>
    </p:spTree>
    <p:extLst>
      <p:ext uri="{BB962C8B-B14F-4D97-AF65-F5344CB8AC3E}">
        <p14:creationId xmlns:p14="http://schemas.microsoft.com/office/powerpoint/2010/main" val="3822964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Such a wide variety of skills gained in Geography will be useful after school.  These skills are highly sought after by Sixth Form Colleges, universities and employers.</a:t>
            </a:r>
          </a:p>
        </p:txBody>
      </p:sp>
      <p:sp>
        <p:nvSpPr>
          <p:cNvPr id="4" name="Slide Number Placeholder 3"/>
          <p:cNvSpPr>
            <a:spLocks noGrp="1"/>
          </p:cNvSpPr>
          <p:nvPr>
            <p:ph type="sldNum" sz="quarter" idx="10"/>
          </p:nvPr>
        </p:nvSpPr>
        <p:spPr/>
        <p:txBody>
          <a:bodyPr/>
          <a:lstStyle/>
          <a:p>
            <a:fld id="{4F524C11-5A04-4086-AAD7-233BB47326D7}" type="slidenum">
              <a:rPr lang="en-GB" smtClean="0"/>
              <a:t>4</a:t>
            </a:fld>
            <a:endParaRPr lang="en-GB"/>
          </a:p>
        </p:txBody>
      </p:sp>
    </p:spTree>
    <p:extLst>
      <p:ext uri="{BB962C8B-B14F-4D97-AF65-F5344CB8AC3E}">
        <p14:creationId xmlns:p14="http://schemas.microsoft.com/office/powerpoint/2010/main" val="2791031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learn about earthquakes, tsunami, hurricanes</a:t>
            </a:r>
            <a:r>
              <a:rPr lang="en-GB" baseline="0" dirty="0"/>
              <a:t> (how they’re caused, the effect on people and how people should respond)</a:t>
            </a:r>
            <a:endParaRPr lang="en-GB" dirty="0"/>
          </a:p>
        </p:txBody>
      </p:sp>
      <p:sp>
        <p:nvSpPr>
          <p:cNvPr id="4" name="Slide Number Placeholder 3"/>
          <p:cNvSpPr>
            <a:spLocks noGrp="1"/>
          </p:cNvSpPr>
          <p:nvPr>
            <p:ph type="sldNum" sz="quarter" idx="10"/>
          </p:nvPr>
        </p:nvSpPr>
        <p:spPr/>
        <p:txBody>
          <a:bodyPr/>
          <a:lstStyle/>
          <a:p>
            <a:fld id="{4F524C11-5A04-4086-AAD7-233BB47326D7}" type="slidenum">
              <a:rPr lang="en-GB" smtClean="0"/>
              <a:t>5</a:t>
            </a:fld>
            <a:endParaRPr lang="en-GB"/>
          </a:p>
        </p:txBody>
      </p:sp>
    </p:spTree>
    <p:extLst>
      <p:ext uri="{BB962C8B-B14F-4D97-AF65-F5344CB8AC3E}">
        <p14:creationId xmlns:p14="http://schemas.microsoft.com/office/powerpoint/2010/main" val="4022362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learn about two of the most important</a:t>
            </a:r>
            <a:r>
              <a:rPr lang="en-GB" baseline="0" dirty="0"/>
              <a:t> cities in the world today – London (UK) and Rio de Janeiro (Brazil)</a:t>
            </a:r>
            <a:endParaRPr lang="en-GB" dirty="0"/>
          </a:p>
        </p:txBody>
      </p:sp>
      <p:sp>
        <p:nvSpPr>
          <p:cNvPr id="4" name="Slide Number Placeholder 3"/>
          <p:cNvSpPr>
            <a:spLocks noGrp="1"/>
          </p:cNvSpPr>
          <p:nvPr>
            <p:ph type="sldNum" sz="quarter" idx="10"/>
          </p:nvPr>
        </p:nvSpPr>
        <p:spPr/>
        <p:txBody>
          <a:bodyPr/>
          <a:lstStyle/>
          <a:p>
            <a:pPr marL="0" marR="0" lvl="0" indent="0" algn="r" defTabSz="506261" rtl="0" eaLnBrk="1" fontAlgn="auto" latinLnBrk="0" hangingPunct="1">
              <a:lnSpc>
                <a:spcPct val="100000"/>
              </a:lnSpc>
              <a:spcBef>
                <a:spcPts val="0"/>
              </a:spcBef>
              <a:spcAft>
                <a:spcPts val="0"/>
              </a:spcAft>
              <a:buClrTx/>
              <a:buSzTx/>
              <a:buFontTx/>
              <a:buNone/>
              <a:tabLst/>
              <a:defRPr/>
            </a:pPr>
            <a:fld id="{4F524C11-5A04-4086-AAD7-233BB47326D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6261"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30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Rainforests</a:t>
            </a:r>
            <a:r>
              <a:rPr lang="en-GB" baseline="0" dirty="0"/>
              <a:t> and Hot Desert Environments</a:t>
            </a:r>
            <a:endParaRPr lang="en-GB" dirty="0"/>
          </a:p>
        </p:txBody>
      </p:sp>
      <p:sp>
        <p:nvSpPr>
          <p:cNvPr id="4" name="Slide Number Placeholder 3"/>
          <p:cNvSpPr>
            <a:spLocks noGrp="1"/>
          </p:cNvSpPr>
          <p:nvPr>
            <p:ph type="sldNum" sz="quarter" idx="10"/>
          </p:nvPr>
        </p:nvSpPr>
        <p:spPr/>
        <p:txBody>
          <a:bodyPr/>
          <a:lstStyle/>
          <a:p>
            <a:fld id="{4F524C11-5A04-4086-AAD7-233BB47326D7}" type="slidenum">
              <a:rPr lang="en-GB" smtClean="0"/>
              <a:t>8</a:t>
            </a:fld>
            <a:endParaRPr lang="en-GB"/>
          </a:p>
        </p:txBody>
      </p:sp>
    </p:spTree>
    <p:extLst>
      <p:ext uri="{BB962C8B-B14F-4D97-AF65-F5344CB8AC3E}">
        <p14:creationId xmlns:p14="http://schemas.microsoft.com/office/powerpoint/2010/main" val="1730448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Globalisation, business, jobs, technology, TNCs</a:t>
            </a:r>
          </a:p>
        </p:txBody>
      </p:sp>
      <p:sp>
        <p:nvSpPr>
          <p:cNvPr id="4" name="Slide Number Placeholder 3"/>
          <p:cNvSpPr>
            <a:spLocks noGrp="1"/>
          </p:cNvSpPr>
          <p:nvPr>
            <p:ph type="sldNum" sz="quarter" idx="10"/>
          </p:nvPr>
        </p:nvSpPr>
        <p:spPr/>
        <p:txBody>
          <a:bodyPr/>
          <a:lstStyle/>
          <a:p>
            <a:fld id="{4F524C11-5A04-4086-AAD7-233BB47326D7}" type="slidenum">
              <a:rPr lang="en-GB" smtClean="0"/>
              <a:t>11</a:t>
            </a:fld>
            <a:endParaRPr lang="en-GB"/>
          </a:p>
        </p:txBody>
      </p:sp>
    </p:spTree>
    <p:extLst>
      <p:ext uri="{BB962C8B-B14F-4D97-AF65-F5344CB8AC3E}">
        <p14:creationId xmlns:p14="http://schemas.microsoft.com/office/powerpoint/2010/main" val="1433226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We’ll do a lot of preparation</a:t>
            </a:r>
            <a:r>
              <a:rPr lang="en-GB" sz="1200" baseline="0" dirty="0">
                <a:solidFill>
                  <a:schemeClr val="bg1"/>
                </a:solidFill>
              </a:rPr>
              <a:t> for Unit 3 - good for those of you who do not like exams! </a:t>
            </a:r>
            <a:r>
              <a:rPr lang="en-GB" sz="1200" dirty="0">
                <a:solidFill>
                  <a:schemeClr val="bg1"/>
                </a:solidFill>
              </a:rPr>
              <a:t>Twelve weeks before the Unit 3 examination, a resources booklet will be released.  This booklet will contain information about a current and controversial geographical issue.  The Unit 3 examination will be based on this issue.  Before you go into the Unit 3 exam, you</a:t>
            </a:r>
            <a:r>
              <a:rPr lang="en-GB" sz="1200" baseline="0" dirty="0">
                <a:solidFill>
                  <a:schemeClr val="bg1"/>
                </a:solidFill>
              </a:rPr>
              <a:t> will have a strong idea about the content and possible questions that may come up.</a:t>
            </a:r>
            <a:endParaRPr lang="en-GB" sz="1200" dirty="0">
              <a:solidFill>
                <a:schemeClr val="bg1"/>
              </a:solidFill>
            </a:endParaRPr>
          </a:p>
        </p:txBody>
      </p:sp>
      <p:sp>
        <p:nvSpPr>
          <p:cNvPr id="4" name="Slide Number Placeholder 3"/>
          <p:cNvSpPr>
            <a:spLocks noGrp="1"/>
          </p:cNvSpPr>
          <p:nvPr>
            <p:ph type="sldNum" sz="quarter" idx="10"/>
          </p:nvPr>
        </p:nvSpPr>
        <p:spPr/>
        <p:txBody>
          <a:bodyPr/>
          <a:lstStyle/>
          <a:p>
            <a:fld id="{4F524C11-5A04-4086-AAD7-233BB47326D7}" type="slidenum">
              <a:rPr lang="en-GB" smtClean="0"/>
              <a:t>12</a:t>
            </a:fld>
            <a:endParaRPr lang="en-GB"/>
          </a:p>
        </p:txBody>
      </p:sp>
    </p:spTree>
    <p:extLst>
      <p:ext uri="{BB962C8B-B14F-4D97-AF65-F5344CB8AC3E}">
        <p14:creationId xmlns:p14="http://schemas.microsoft.com/office/powerpoint/2010/main" val="1634143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lvl1pPr>
              <a:defRPr>
                <a:latin typeface="Franklin Gothic Demi Cond" panose="020B0706030402020204" pitchFamily="34" charset="0"/>
              </a:defRPr>
            </a:lvl1pPr>
          </a:lstStyle>
          <a:p>
            <a:r>
              <a:rPr lang="en-US" dirty="0"/>
              <a:t>Click icon to add picture</a:t>
            </a:r>
            <a:endParaRPr lang="en-GB" dirty="0"/>
          </a:p>
        </p:txBody>
      </p:sp>
      <p:sp>
        <p:nvSpPr>
          <p:cNvPr id="2" name="Title 1"/>
          <p:cNvSpPr>
            <a:spLocks noGrp="1"/>
          </p:cNvSpPr>
          <p:nvPr>
            <p:ph type="ctrTitle"/>
          </p:nvPr>
        </p:nvSpPr>
        <p:spPr>
          <a:xfrm>
            <a:off x="0" y="1"/>
            <a:ext cx="12192000" cy="836715"/>
          </a:xfrm>
        </p:spPr>
        <p:txBody>
          <a:bodyPr>
            <a:noAutofit/>
          </a:bodyPr>
          <a:lstStyle>
            <a:lvl1pPr>
              <a:defRPr sz="4400" b="0">
                <a:latin typeface="Franklin Gothic Demi Cond" panose="020B0706030402020204" pitchFamily="34" charset="0"/>
              </a:defRPr>
            </a:lvl1pPr>
          </a:lstStyle>
          <a:p>
            <a:r>
              <a:rPr lang="en-US" dirty="0"/>
              <a:t>Click to edit Master title style</a:t>
            </a:r>
            <a:endParaRPr lang="en-GB" dirty="0"/>
          </a:p>
        </p:txBody>
      </p:sp>
      <p:sp>
        <p:nvSpPr>
          <p:cNvPr id="3" name="Subtitle 2"/>
          <p:cNvSpPr>
            <a:spLocks noGrp="1"/>
          </p:cNvSpPr>
          <p:nvPr>
            <p:ph type="subTitle" idx="1" hasCustomPrompt="1"/>
          </p:nvPr>
        </p:nvSpPr>
        <p:spPr>
          <a:xfrm>
            <a:off x="335362" y="4725145"/>
            <a:ext cx="6091404" cy="985665"/>
          </a:xfrm>
          <a:prstGeom prst="roundRect">
            <a:avLst/>
          </a:prstGeom>
          <a:solidFill>
            <a:schemeClr val="tx1"/>
          </a:solidFill>
          <a:ln>
            <a:noFill/>
          </a:ln>
        </p:spPr>
        <p:txBody>
          <a:bodyPr>
            <a:normAutofit/>
          </a:bodyPr>
          <a:lstStyle>
            <a:lvl1pPr marL="0" indent="0" algn="l">
              <a:buNone/>
              <a:defRPr sz="1800">
                <a:solidFill>
                  <a:schemeClr val="bg1"/>
                </a:solidFill>
                <a:latin typeface="Franklin Gothic Medium Cond" panose="020B0606030402020204" pitchFamily="34" charset="0"/>
              </a:defRPr>
            </a:lvl1pPr>
            <a:lvl2pPr marL="253130" indent="0" algn="ctr">
              <a:buNone/>
              <a:defRPr>
                <a:solidFill>
                  <a:schemeClr val="tx1">
                    <a:tint val="75000"/>
                  </a:schemeClr>
                </a:solidFill>
              </a:defRPr>
            </a:lvl2pPr>
            <a:lvl3pPr marL="506261" indent="0" algn="ctr">
              <a:buNone/>
              <a:defRPr>
                <a:solidFill>
                  <a:schemeClr val="tx1">
                    <a:tint val="75000"/>
                  </a:schemeClr>
                </a:solidFill>
              </a:defRPr>
            </a:lvl3pPr>
            <a:lvl4pPr marL="759391" indent="0" algn="ctr">
              <a:buNone/>
              <a:defRPr>
                <a:solidFill>
                  <a:schemeClr val="tx1">
                    <a:tint val="75000"/>
                  </a:schemeClr>
                </a:solidFill>
              </a:defRPr>
            </a:lvl4pPr>
            <a:lvl5pPr marL="1012522" indent="0" algn="ctr">
              <a:buNone/>
              <a:defRPr>
                <a:solidFill>
                  <a:schemeClr val="tx1">
                    <a:tint val="75000"/>
                  </a:schemeClr>
                </a:solidFill>
              </a:defRPr>
            </a:lvl5pPr>
            <a:lvl6pPr marL="1265652" indent="0" algn="ctr">
              <a:buNone/>
              <a:defRPr>
                <a:solidFill>
                  <a:schemeClr val="tx1">
                    <a:tint val="75000"/>
                  </a:schemeClr>
                </a:solidFill>
              </a:defRPr>
            </a:lvl6pPr>
            <a:lvl7pPr marL="1518782" indent="0" algn="ctr">
              <a:buNone/>
              <a:defRPr>
                <a:solidFill>
                  <a:schemeClr val="tx1">
                    <a:tint val="75000"/>
                  </a:schemeClr>
                </a:solidFill>
              </a:defRPr>
            </a:lvl7pPr>
            <a:lvl8pPr marL="1771913" indent="0" algn="ctr">
              <a:buNone/>
              <a:defRPr>
                <a:solidFill>
                  <a:schemeClr val="tx1">
                    <a:tint val="75000"/>
                  </a:schemeClr>
                </a:solidFill>
              </a:defRPr>
            </a:lvl8pPr>
            <a:lvl9pPr marL="2025043" indent="0" algn="ctr">
              <a:buNone/>
              <a:defRPr>
                <a:solidFill>
                  <a:schemeClr val="tx1">
                    <a:tint val="75000"/>
                  </a:schemeClr>
                </a:solidFill>
              </a:defRPr>
            </a:lvl9pPr>
          </a:lstStyle>
          <a:p>
            <a:r>
              <a:rPr lang="en-US" dirty="0"/>
              <a:t>Learning aim:</a:t>
            </a:r>
            <a:endParaRPr lang="en-GB" dirty="0"/>
          </a:p>
        </p:txBody>
      </p:sp>
      <p:sp>
        <p:nvSpPr>
          <p:cNvPr id="4" name="Date Placeholder 3"/>
          <p:cNvSpPr>
            <a:spLocks noGrp="1"/>
          </p:cNvSpPr>
          <p:nvPr>
            <p:ph type="dt" sz="half" idx="10"/>
          </p:nvPr>
        </p:nvSpPr>
        <p:spPr/>
        <p:txBody>
          <a:bodyPr/>
          <a:lstStyle/>
          <a:p>
            <a:fld id="{FE630539-E14C-4F2B-9DED-9945DCB1D179}" type="datetimeFigureOut">
              <a:rPr lang="en-GB" smtClean="0"/>
              <a:t>24/01/2021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200883065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7"/>
          </a:xfrm>
        </p:spPr>
        <p:txBody>
          <a:bodyPr anchor="b"/>
          <a:lstStyle>
            <a:lvl1pPr algn="l">
              <a:defRPr sz="1100" b="1"/>
            </a:lvl1pPr>
          </a:lstStyle>
          <a:p>
            <a:r>
              <a:rPr lang="en-US"/>
              <a:t>Click to edit Master title style</a:t>
            </a:r>
            <a:endParaRPr lang="en-GB"/>
          </a:p>
        </p:txBody>
      </p:sp>
      <p:sp>
        <p:nvSpPr>
          <p:cNvPr id="3" name="Picture Placeholder 2"/>
          <p:cNvSpPr>
            <a:spLocks noGrp="1"/>
          </p:cNvSpPr>
          <p:nvPr>
            <p:ph type="pic" idx="1"/>
          </p:nvPr>
        </p:nvSpPr>
        <p:spPr>
          <a:xfrm>
            <a:off x="2389717" y="612772"/>
            <a:ext cx="7315200" cy="4114800"/>
          </a:xfrm>
        </p:spPr>
        <p:txBody>
          <a:bodyPr/>
          <a:lstStyle>
            <a:lvl1pPr marL="0" indent="0">
              <a:buNone/>
              <a:defRPr sz="1700"/>
            </a:lvl1pPr>
            <a:lvl2pPr marL="253130" indent="0">
              <a:buNone/>
              <a:defRPr sz="1500"/>
            </a:lvl2pPr>
            <a:lvl3pPr marL="506261" indent="0">
              <a:buNone/>
              <a:defRPr sz="1300"/>
            </a:lvl3pPr>
            <a:lvl4pPr marL="759391" indent="0">
              <a:buNone/>
              <a:defRPr sz="1100"/>
            </a:lvl4pPr>
            <a:lvl5pPr marL="1012522" indent="0">
              <a:buNone/>
              <a:defRPr sz="1100"/>
            </a:lvl5pPr>
            <a:lvl6pPr marL="1265652" indent="0">
              <a:buNone/>
              <a:defRPr sz="1100"/>
            </a:lvl6pPr>
            <a:lvl7pPr marL="1518782" indent="0">
              <a:buNone/>
              <a:defRPr sz="1100"/>
            </a:lvl7pPr>
            <a:lvl8pPr marL="1771913" indent="0">
              <a:buNone/>
              <a:defRPr sz="1100"/>
            </a:lvl8pPr>
            <a:lvl9pPr marL="2025043" indent="0">
              <a:buNone/>
              <a:defRPr sz="1100"/>
            </a:lvl9pPr>
          </a:lstStyle>
          <a:p>
            <a:r>
              <a:rPr lang="en-US"/>
              <a:t>Click icon to add picture</a:t>
            </a:r>
            <a:endParaRPr lang="en-GB"/>
          </a:p>
        </p:txBody>
      </p:sp>
      <p:sp>
        <p:nvSpPr>
          <p:cNvPr id="4" name="Text Placeholder 3"/>
          <p:cNvSpPr>
            <a:spLocks noGrp="1"/>
          </p:cNvSpPr>
          <p:nvPr>
            <p:ph type="body" sz="half" idx="2"/>
          </p:nvPr>
        </p:nvSpPr>
        <p:spPr>
          <a:xfrm>
            <a:off x="2389717" y="5367343"/>
            <a:ext cx="7315200" cy="804863"/>
          </a:xfrm>
        </p:spPr>
        <p:txBody>
          <a:bodyPr/>
          <a:lstStyle>
            <a:lvl1pPr marL="0" indent="0">
              <a:buNone/>
              <a:defRPr sz="800"/>
            </a:lvl1pPr>
            <a:lvl2pPr marL="253130" indent="0">
              <a:buNone/>
              <a:defRPr sz="700"/>
            </a:lvl2pPr>
            <a:lvl3pPr marL="506261" indent="0">
              <a:buNone/>
              <a:defRPr sz="600"/>
            </a:lvl3pPr>
            <a:lvl4pPr marL="759391" indent="0">
              <a:buNone/>
              <a:defRPr sz="500"/>
            </a:lvl4pPr>
            <a:lvl5pPr marL="1012522" indent="0">
              <a:buNone/>
              <a:defRPr sz="500"/>
            </a:lvl5pPr>
            <a:lvl6pPr marL="1265652" indent="0">
              <a:buNone/>
              <a:defRPr sz="500"/>
            </a:lvl6pPr>
            <a:lvl7pPr marL="1518782" indent="0">
              <a:buNone/>
              <a:defRPr sz="500"/>
            </a:lvl7pPr>
            <a:lvl8pPr marL="1771913" indent="0">
              <a:buNone/>
              <a:defRPr sz="500"/>
            </a:lvl8pPr>
            <a:lvl9pPr marL="2025043"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FE630539-E14C-4F2B-9DED-9945DCB1D179}" type="datetimeFigureOut">
              <a:rPr lang="en-GB" smtClean="0"/>
              <a:t>24/01/2021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93098458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630539-E14C-4F2B-9DED-9945DCB1D179}" type="datetimeFigureOut">
              <a:rPr lang="en-GB" smtClean="0"/>
              <a:t>24/01/2021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269205649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7"/>
            <a:ext cx="2743201" cy="585152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274647"/>
            <a:ext cx="8026401" cy="58515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630539-E14C-4F2B-9DED-9945DCB1D179}" type="datetimeFigureOut">
              <a:rPr lang="en-GB" smtClean="0"/>
              <a:t>24/01/2021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6583688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r>
              <a:rPr lang="en-US" dirty="0"/>
              <a:t>Click icon to add picture</a:t>
            </a:r>
            <a:endParaRPr lang="en-GB" dirty="0"/>
          </a:p>
        </p:txBody>
      </p:sp>
      <p:sp>
        <p:nvSpPr>
          <p:cNvPr id="2" name="Title 1"/>
          <p:cNvSpPr>
            <a:spLocks noGrp="1"/>
          </p:cNvSpPr>
          <p:nvPr>
            <p:ph type="ctrTitle"/>
          </p:nvPr>
        </p:nvSpPr>
        <p:spPr>
          <a:xfrm>
            <a:off x="0" y="1"/>
            <a:ext cx="12192000" cy="836715"/>
          </a:xfrm>
        </p:spPr>
        <p:txBody>
          <a:bodyPr>
            <a:noAutofit/>
          </a:bodyPr>
          <a:lstStyle>
            <a:lvl1pPr>
              <a:defRPr sz="4400">
                <a:latin typeface="Franklin Gothic Demi Cond" panose="020B0706030402020204" pitchFamily="34" charset="0"/>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FE630539-E14C-4F2B-9DED-9945DCB1D179}" type="datetimeFigureOut">
              <a:rPr lang="en-GB" smtClean="0"/>
              <a:t>24/01/2021</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38325310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lvl1pPr>
              <a:defRPr>
                <a:solidFill>
                  <a:schemeClr val="bg1"/>
                </a:solidFill>
                <a:latin typeface="Franklin Gothic Demi Cond" panose="020B07060304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Franklin Gothic Medium Cond" panose="020B0606030402020204" pitchFamily="34" charset="0"/>
              </a:defRPr>
            </a:lvl1pPr>
            <a:lvl2pPr>
              <a:defRPr>
                <a:latin typeface="Franklin Gothic Medium Cond" panose="020B0606030402020204" pitchFamily="34" charset="0"/>
              </a:defRPr>
            </a:lvl2pPr>
            <a:lvl3pPr>
              <a:defRPr>
                <a:latin typeface="Franklin Gothic Medium Cond" panose="020B0606030402020204" pitchFamily="34" charset="0"/>
              </a:defRPr>
            </a:lvl3pPr>
            <a:lvl4pPr>
              <a:defRPr>
                <a:latin typeface="Franklin Gothic Medium Cond" panose="020B0606030402020204" pitchFamily="34" charset="0"/>
              </a:defRPr>
            </a:lvl4pPr>
            <a:lvl5pPr>
              <a:defRPr>
                <a:latin typeface="Franklin Gothic Medium Cond" panose="020B06060304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FE630539-E14C-4F2B-9DED-9945DCB1D179}" type="datetimeFigureOut">
              <a:rPr lang="en-GB" smtClean="0"/>
              <a:t>24/01/2021</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108317040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2200" b="1" cap="all">
                <a:latin typeface="Franklin Gothic Medium Cond" panose="020B06060304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963085" y="2906719"/>
            <a:ext cx="10363200" cy="1500188"/>
          </a:xfrm>
        </p:spPr>
        <p:txBody>
          <a:bodyPr anchor="b"/>
          <a:lstStyle>
            <a:lvl1pPr marL="0" indent="0">
              <a:buNone/>
              <a:defRPr sz="1100">
                <a:solidFill>
                  <a:schemeClr val="tx1">
                    <a:tint val="75000"/>
                  </a:schemeClr>
                </a:solidFill>
              </a:defRPr>
            </a:lvl1pPr>
            <a:lvl2pPr marL="253130" indent="0">
              <a:buNone/>
              <a:defRPr sz="1000">
                <a:solidFill>
                  <a:schemeClr val="tx1">
                    <a:tint val="75000"/>
                  </a:schemeClr>
                </a:solidFill>
              </a:defRPr>
            </a:lvl2pPr>
            <a:lvl3pPr marL="506261" indent="0">
              <a:buNone/>
              <a:defRPr sz="900">
                <a:solidFill>
                  <a:schemeClr val="tx1">
                    <a:tint val="75000"/>
                  </a:schemeClr>
                </a:solidFill>
              </a:defRPr>
            </a:lvl3pPr>
            <a:lvl4pPr marL="759391" indent="0">
              <a:buNone/>
              <a:defRPr sz="800">
                <a:solidFill>
                  <a:schemeClr val="tx1">
                    <a:tint val="75000"/>
                  </a:schemeClr>
                </a:solidFill>
              </a:defRPr>
            </a:lvl4pPr>
            <a:lvl5pPr marL="1012522" indent="0">
              <a:buNone/>
              <a:defRPr sz="800">
                <a:solidFill>
                  <a:schemeClr val="tx1">
                    <a:tint val="75000"/>
                  </a:schemeClr>
                </a:solidFill>
              </a:defRPr>
            </a:lvl5pPr>
            <a:lvl6pPr marL="1265652" indent="0">
              <a:buNone/>
              <a:defRPr sz="800">
                <a:solidFill>
                  <a:schemeClr val="tx1">
                    <a:tint val="75000"/>
                  </a:schemeClr>
                </a:solidFill>
              </a:defRPr>
            </a:lvl6pPr>
            <a:lvl7pPr marL="1518782" indent="0">
              <a:buNone/>
              <a:defRPr sz="800">
                <a:solidFill>
                  <a:schemeClr val="tx1">
                    <a:tint val="75000"/>
                  </a:schemeClr>
                </a:solidFill>
              </a:defRPr>
            </a:lvl7pPr>
            <a:lvl8pPr marL="1771913" indent="0">
              <a:buNone/>
              <a:defRPr sz="800">
                <a:solidFill>
                  <a:schemeClr val="tx1">
                    <a:tint val="75000"/>
                  </a:schemeClr>
                </a:solidFill>
              </a:defRPr>
            </a:lvl8pPr>
            <a:lvl9pPr marL="2025043" indent="0">
              <a:buNone/>
              <a:defRPr sz="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630539-E14C-4F2B-9DED-9945DCB1D179}" type="datetimeFigureOut">
              <a:rPr lang="en-GB" smtClean="0"/>
              <a:t>24/01/2021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301127966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Demi Cond" panose="020B0706030402020204"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4" y="1600201"/>
            <a:ext cx="5384801" cy="4525965"/>
          </a:xfrm>
        </p:spPr>
        <p:txBody>
          <a:bodyPr/>
          <a:lstStyle>
            <a:lvl1pPr>
              <a:defRPr sz="1500">
                <a:latin typeface="Franklin Gothic Medium Cond" panose="020B0606030402020204" pitchFamily="34" charset="0"/>
              </a:defRPr>
            </a:lvl1pPr>
            <a:lvl2pPr>
              <a:defRPr sz="1300">
                <a:latin typeface="Franklin Gothic Medium Cond" panose="020B0606030402020204" pitchFamily="34" charset="0"/>
              </a:defRPr>
            </a:lvl2pPr>
            <a:lvl3pPr>
              <a:defRPr sz="1100">
                <a:latin typeface="Franklin Gothic Medium Cond" panose="020B0606030402020204" pitchFamily="34" charset="0"/>
              </a:defRPr>
            </a:lvl3pPr>
            <a:lvl4pPr>
              <a:defRPr sz="1000">
                <a:latin typeface="Franklin Gothic Medium Cond" panose="020B0606030402020204" pitchFamily="34" charset="0"/>
              </a:defRPr>
            </a:lvl4pPr>
            <a:lvl5pPr>
              <a:defRPr sz="1000">
                <a:latin typeface="Franklin Gothic Medium Cond" panose="020B0606030402020204" pitchFamily="34" charset="0"/>
              </a:defRPr>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2" y="1600201"/>
            <a:ext cx="5384801" cy="4525965"/>
          </a:xfrm>
        </p:spPr>
        <p:txBody>
          <a:bodyPr/>
          <a:lstStyle>
            <a:lvl1pPr>
              <a:defRPr sz="1500">
                <a:latin typeface="Franklin Gothic Medium Cond" panose="020B0606030402020204" pitchFamily="34" charset="0"/>
              </a:defRPr>
            </a:lvl1pPr>
            <a:lvl2pPr>
              <a:defRPr sz="1300">
                <a:latin typeface="Franklin Gothic Medium Cond" panose="020B0606030402020204" pitchFamily="34" charset="0"/>
              </a:defRPr>
            </a:lvl2pPr>
            <a:lvl3pPr>
              <a:defRPr sz="1100">
                <a:latin typeface="Franklin Gothic Medium Cond" panose="020B0606030402020204" pitchFamily="34" charset="0"/>
              </a:defRPr>
            </a:lvl3pPr>
            <a:lvl4pPr>
              <a:defRPr sz="1000">
                <a:latin typeface="Franklin Gothic Medium Cond" panose="020B0606030402020204" pitchFamily="34" charset="0"/>
              </a:defRPr>
            </a:lvl4pPr>
            <a:lvl5pPr>
              <a:defRPr sz="1000">
                <a:latin typeface="Franklin Gothic Medium Cond" panose="020B0606030402020204" pitchFamily="34" charset="0"/>
              </a:defRPr>
            </a:lvl5pPr>
            <a:lvl6pPr>
              <a:defRPr sz="1000"/>
            </a:lvl6pPr>
            <a:lvl7pPr>
              <a:defRPr sz="1000"/>
            </a:lvl7pPr>
            <a:lvl8pPr>
              <a:defRPr sz="100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FE630539-E14C-4F2B-9DED-9945DCB1D179}" type="datetimeFigureOut">
              <a:rPr lang="en-GB" smtClean="0"/>
              <a:t>24/01/2021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28227403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3" y="1535116"/>
            <a:ext cx="5386916" cy="639765"/>
          </a:xfrm>
        </p:spPr>
        <p:txBody>
          <a:bodyPr anchor="b"/>
          <a:lstStyle>
            <a:lvl1pPr marL="0" indent="0">
              <a:buNone/>
              <a:defRPr sz="1300" b="1"/>
            </a:lvl1pPr>
            <a:lvl2pPr marL="253130" indent="0">
              <a:buNone/>
              <a:defRPr sz="1100" b="1"/>
            </a:lvl2pPr>
            <a:lvl3pPr marL="506261" indent="0">
              <a:buNone/>
              <a:defRPr sz="1000" b="1"/>
            </a:lvl3pPr>
            <a:lvl4pPr marL="759391" indent="0">
              <a:buNone/>
              <a:defRPr sz="900" b="1"/>
            </a:lvl4pPr>
            <a:lvl5pPr marL="1012522" indent="0">
              <a:buNone/>
              <a:defRPr sz="900" b="1"/>
            </a:lvl5pPr>
            <a:lvl6pPr marL="1265652" indent="0">
              <a:buNone/>
              <a:defRPr sz="900" b="1"/>
            </a:lvl6pPr>
            <a:lvl7pPr marL="1518782" indent="0">
              <a:buNone/>
              <a:defRPr sz="900" b="1"/>
            </a:lvl7pPr>
            <a:lvl8pPr marL="1771913" indent="0">
              <a:buNone/>
              <a:defRPr sz="900" b="1"/>
            </a:lvl8pPr>
            <a:lvl9pPr marL="2025043"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3" y="2174881"/>
            <a:ext cx="5386916" cy="3951285"/>
          </a:xfrm>
        </p:spPr>
        <p:txBody>
          <a:bodyPr/>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5" y="1535116"/>
            <a:ext cx="5389032" cy="639765"/>
          </a:xfrm>
        </p:spPr>
        <p:txBody>
          <a:bodyPr anchor="b"/>
          <a:lstStyle>
            <a:lvl1pPr marL="0" indent="0">
              <a:buNone/>
              <a:defRPr sz="1300" b="1"/>
            </a:lvl1pPr>
            <a:lvl2pPr marL="253130" indent="0">
              <a:buNone/>
              <a:defRPr sz="1100" b="1"/>
            </a:lvl2pPr>
            <a:lvl3pPr marL="506261" indent="0">
              <a:buNone/>
              <a:defRPr sz="1000" b="1"/>
            </a:lvl3pPr>
            <a:lvl4pPr marL="759391" indent="0">
              <a:buNone/>
              <a:defRPr sz="900" b="1"/>
            </a:lvl4pPr>
            <a:lvl5pPr marL="1012522" indent="0">
              <a:buNone/>
              <a:defRPr sz="900" b="1"/>
            </a:lvl5pPr>
            <a:lvl6pPr marL="1265652" indent="0">
              <a:buNone/>
              <a:defRPr sz="900" b="1"/>
            </a:lvl6pPr>
            <a:lvl7pPr marL="1518782" indent="0">
              <a:buNone/>
              <a:defRPr sz="900" b="1"/>
            </a:lvl7pPr>
            <a:lvl8pPr marL="1771913" indent="0">
              <a:buNone/>
              <a:defRPr sz="900" b="1"/>
            </a:lvl8pPr>
            <a:lvl9pPr marL="2025043"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5" y="2174881"/>
            <a:ext cx="5389032" cy="3951285"/>
          </a:xfrm>
        </p:spPr>
        <p:txBody>
          <a:bodyPr/>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E630539-E14C-4F2B-9DED-9945DCB1D179}" type="datetimeFigureOut">
              <a:rPr lang="en-GB" smtClean="0"/>
              <a:t>24/01/2021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102891422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E630539-E14C-4F2B-9DED-9945DCB1D179}" type="datetimeFigureOut">
              <a:rPr lang="en-GB" smtClean="0"/>
              <a:t>24/01/2021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17491945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30539-E14C-4F2B-9DED-9945DCB1D179}" type="datetimeFigureOut">
              <a:rPr lang="en-GB" smtClean="0"/>
              <a:t>24/01/2021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190651026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3"/>
            <a:ext cx="4011084" cy="1162051"/>
          </a:xfrm>
        </p:spPr>
        <p:txBody>
          <a:bodyPr anchor="b"/>
          <a:lstStyle>
            <a:lvl1pPr algn="l">
              <a:defRPr sz="1100" b="1"/>
            </a:lvl1pPr>
          </a:lstStyle>
          <a:p>
            <a:r>
              <a:rPr lang="en-US"/>
              <a:t>Click to edit Master title style</a:t>
            </a:r>
            <a:endParaRPr lang="en-GB"/>
          </a:p>
        </p:txBody>
      </p:sp>
      <p:sp>
        <p:nvSpPr>
          <p:cNvPr id="3" name="Content Placeholder 2"/>
          <p:cNvSpPr>
            <a:spLocks noGrp="1"/>
          </p:cNvSpPr>
          <p:nvPr>
            <p:ph idx="1"/>
          </p:nvPr>
        </p:nvSpPr>
        <p:spPr>
          <a:xfrm>
            <a:off x="4766738" y="273056"/>
            <a:ext cx="6815665" cy="5853112"/>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7" y="1435108"/>
            <a:ext cx="4011084" cy="4691063"/>
          </a:xfrm>
        </p:spPr>
        <p:txBody>
          <a:bodyPr/>
          <a:lstStyle>
            <a:lvl1pPr marL="0" indent="0">
              <a:buNone/>
              <a:defRPr sz="800"/>
            </a:lvl1pPr>
            <a:lvl2pPr marL="253130" indent="0">
              <a:buNone/>
              <a:defRPr sz="700"/>
            </a:lvl2pPr>
            <a:lvl3pPr marL="506261" indent="0">
              <a:buNone/>
              <a:defRPr sz="600"/>
            </a:lvl3pPr>
            <a:lvl4pPr marL="759391" indent="0">
              <a:buNone/>
              <a:defRPr sz="500"/>
            </a:lvl4pPr>
            <a:lvl5pPr marL="1012522" indent="0">
              <a:buNone/>
              <a:defRPr sz="500"/>
            </a:lvl5pPr>
            <a:lvl6pPr marL="1265652" indent="0">
              <a:buNone/>
              <a:defRPr sz="500"/>
            </a:lvl6pPr>
            <a:lvl7pPr marL="1518782" indent="0">
              <a:buNone/>
              <a:defRPr sz="500"/>
            </a:lvl7pPr>
            <a:lvl8pPr marL="1771913" indent="0">
              <a:buNone/>
              <a:defRPr sz="500"/>
            </a:lvl8pPr>
            <a:lvl9pPr marL="2025043"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FE630539-E14C-4F2B-9DED-9945DCB1D179}" type="datetimeFigureOut">
              <a:rPr lang="en-GB" smtClean="0"/>
              <a:t>24/01/2021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3467801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
            <a:ext cx="12192007" cy="836715"/>
          </a:xfrm>
          <a:prstGeom prst="rect">
            <a:avLst/>
          </a:prstGeom>
        </p:spPr>
        <p:txBody>
          <a:bodyPr vert="horz" lIns="50626" tIns="25313" rIns="50626" bIns="25313"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5"/>
          </a:xfrm>
          <a:prstGeom prst="rect">
            <a:avLst/>
          </a:prstGeom>
        </p:spPr>
        <p:txBody>
          <a:bodyPr vert="horz" lIns="50626" tIns="25313" rIns="50626" bIns="2531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60"/>
            <a:ext cx="2844800" cy="365123"/>
          </a:xfrm>
          <a:prstGeom prst="rect">
            <a:avLst/>
          </a:prstGeom>
        </p:spPr>
        <p:txBody>
          <a:bodyPr vert="horz" lIns="50626" tIns="25313" rIns="50626" bIns="25313" rtlCol="0" anchor="ctr"/>
          <a:lstStyle>
            <a:lvl1pPr algn="l">
              <a:defRPr sz="700">
                <a:solidFill>
                  <a:schemeClr val="tx1">
                    <a:tint val="75000"/>
                  </a:schemeClr>
                </a:solidFill>
              </a:defRPr>
            </a:lvl1pPr>
          </a:lstStyle>
          <a:p>
            <a:fld id="{FE630539-E14C-4F2B-9DED-9945DCB1D179}" type="datetimeFigureOut">
              <a:rPr lang="en-GB" smtClean="0"/>
              <a:t>24/01/2021</a:t>
            </a:fld>
            <a:endParaRPr lang="en-GB"/>
          </a:p>
        </p:txBody>
      </p:sp>
      <p:sp>
        <p:nvSpPr>
          <p:cNvPr id="5" name="Footer Placeholder 4"/>
          <p:cNvSpPr>
            <a:spLocks noGrp="1"/>
          </p:cNvSpPr>
          <p:nvPr>
            <p:ph type="ftr" sz="quarter" idx="3"/>
          </p:nvPr>
        </p:nvSpPr>
        <p:spPr>
          <a:xfrm>
            <a:off x="4165603" y="6356360"/>
            <a:ext cx="3860800" cy="365123"/>
          </a:xfrm>
          <a:prstGeom prst="rect">
            <a:avLst/>
          </a:prstGeom>
        </p:spPr>
        <p:txBody>
          <a:bodyPr vert="horz" lIns="50626" tIns="25313" rIns="50626" bIns="25313" rtlCol="0" anchor="ctr"/>
          <a:lstStyle>
            <a:lvl1pPr algn="ctr">
              <a:defRPr sz="7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60"/>
            <a:ext cx="2844800" cy="365123"/>
          </a:xfrm>
          <a:prstGeom prst="rect">
            <a:avLst/>
          </a:prstGeom>
        </p:spPr>
        <p:txBody>
          <a:bodyPr vert="horz" lIns="50626" tIns="25313" rIns="50626" bIns="25313" rtlCol="0" anchor="ctr"/>
          <a:lstStyle>
            <a:lvl1pPr algn="r">
              <a:defRPr sz="700">
                <a:solidFill>
                  <a:schemeClr val="tx1">
                    <a:tint val="75000"/>
                  </a:schemeClr>
                </a:solidFill>
              </a:defRPr>
            </a:lvl1pPr>
          </a:lstStyle>
          <a:p>
            <a:fld id="{D99EA27F-BCE9-435E-8168-5A07A3866478}" type="slidenum">
              <a:rPr lang="en-GB" smtClean="0"/>
              <a:t>‹#›</a:t>
            </a:fld>
            <a:endParaRPr lang="en-GB"/>
          </a:p>
        </p:txBody>
      </p:sp>
    </p:spTree>
    <p:extLst>
      <p:ext uri="{BB962C8B-B14F-4D97-AF65-F5344CB8AC3E}">
        <p14:creationId xmlns:p14="http://schemas.microsoft.com/office/powerpoint/2010/main" val="48922656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p:transition>
  <p:txStyles>
    <p:titleStyle>
      <a:lvl1pPr algn="ctr" defTabSz="506261" rtl="0" eaLnBrk="1" latinLnBrk="0" hangingPunct="1">
        <a:spcBef>
          <a:spcPct val="0"/>
        </a:spcBef>
        <a:buNone/>
        <a:defRPr sz="4400" kern="1200">
          <a:solidFill>
            <a:schemeClr val="tx1"/>
          </a:solidFill>
          <a:latin typeface="Franklin Gothic Demi Cond" panose="020B0706030402020204" pitchFamily="34" charset="0"/>
          <a:ea typeface="+mj-ea"/>
          <a:cs typeface="+mj-cs"/>
        </a:defRPr>
      </a:lvl1pPr>
    </p:titleStyle>
    <p:bodyStyle>
      <a:lvl1pPr marL="0" indent="0" algn="l" defTabSz="506261" rtl="0" eaLnBrk="1" latinLnBrk="0" hangingPunct="1">
        <a:spcBef>
          <a:spcPct val="20000"/>
        </a:spcBef>
        <a:buFont typeface="Arial" pitchFamily="34" charset="0"/>
        <a:buNone/>
        <a:defRPr sz="3200" kern="1200">
          <a:solidFill>
            <a:schemeClr val="tx1"/>
          </a:solidFill>
          <a:latin typeface="Franklin Gothic Medium Cond" panose="020B0606030402020204" pitchFamily="34" charset="0"/>
          <a:ea typeface="+mn-ea"/>
          <a:cs typeface="+mn-cs"/>
        </a:defRPr>
      </a:lvl1pPr>
      <a:lvl2pPr marL="506261" indent="-253130" algn="l" defTabSz="506261" rtl="0" eaLnBrk="1" latinLnBrk="0" hangingPunct="1">
        <a:spcBef>
          <a:spcPct val="20000"/>
        </a:spcBef>
        <a:buFont typeface="Arial" pitchFamily="34" charset="0"/>
        <a:buChar char="•"/>
        <a:defRPr sz="2200" kern="1200">
          <a:solidFill>
            <a:schemeClr val="tx1"/>
          </a:solidFill>
          <a:latin typeface="Franklin Gothic Medium Cond" panose="020B0606030402020204" pitchFamily="34" charset="0"/>
          <a:ea typeface="+mn-ea"/>
          <a:cs typeface="+mn-cs"/>
        </a:defRPr>
      </a:lvl2pPr>
      <a:lvl3pPr marL="632826" indent="-126565" algn="l" defTabSz="506261" rtl="0" eaLnBrk="1" latinLnBrk="0" hangingPunct="1">
        <a:spcBef>
          <a:spcPct val="20000"/>
        </a:spcBef>
        <a:buFont typeface="Arial" pitchFamily="34" charset="0"/>
        <a:buChar char="•"/>
        <a:defRPr sz="1600" kern="1200">
          <a:solidFill>
            <a:schemeClr val="tx1"/>
          </a:solidFill>
          <a:latin typeface="Franklin Gothic Medium Cond" panose="020B0606030402020204" pitchFamily="34" charset="0"/>
          <a:ea typeface="+mn-ea"/>
          <a:cs typeface="+mn-cs"/>
        </a:defRPr>
      </a:lvl3pPr>
      <a:lvl4pPr marL="885956" indent="-126565" algn="l" defTabSz="506261" rtl="0" eaLnBrk="1" latinLnBrk="0" hangingPunct="1">
        <a:spcBef>
          <a:spcPct val="20000"/>
        </a:spcBef>
        <a:buFont typeface="Arial" pitchFamily="34" charset="0"/>
        <a:buChar char="–"/>
        <a:defRPr sz="1100" kern="1200">
          <a:solidFill>
            <a:schemeClr val="tx1"/>
          </a:solidFill>
          <a:latin typeface="Franklin Gothic Medium Cond" panose="020B0606030402020204" pitchFamily="34" charset="0"/>
          <a:ea typeface="+mn-ea"/>
          <a:cs typeface="+mn-cs"/>
        </a:defRPr>
      </a:lvl4pPr>
      <a:lvl5pPr marL="1139087" indent="-126565" algn="l" defTabSz="506261" rtl="0" eaLnBrk="1" latinLnBrk="0" hangingPunct="1">
        <a:spcBef>
          <a:spcPct val="20000"/>
        </a:spcBef>
        <a:buFont typeface="Arial" pitchFamily="34" charset="0"/>
        <a:buChar char="»"/>
        <a:defRPr sz="1100" kern="1200">
          <a:solidFill>
            <a:schemeClr val="tx1"/>
          </a:solidFill>
          <a:latin typeface="Franklin Gothic Medium Cond" panose="020B0606030402020204" pitchFamily="34" charset="0"/>
          <a:ea typeface="+mn-ea"/>
          <a:cs typeface="+mn-cs"/>
        </a:defRPr>
      </a:lvl5pPr>
      <a:lvl6pPr marL="1392217" indent="-126565" algn="l" defTabSz="506261" rtl="0" eaLnBrk="1" latinLnBrk="0" hangingPunct="1">
        <a:spcBef>
          <a:spcPct val="20000"/>
        </a:spcBef>
        <a:buFont typeface="Arial" pitchFamily="34" charset="0"/>
        <a:buChar char="•"/>
        <a:defRPr sz="1100" kern="1200">
          <a:solidFill>
            <a:schemeClr val="tx1"/>
          </a:solidFill>
          <a:latin typeface="+mn-lt"/>
          <a:ea typeface="+mn-ea"/>
          <a:cs typeface="+mn-cs"/>
        </a:defRPr>
      </a:lvl6pPr>
      <a:lvl7pPr marL="1645347" indent="-126565" algn="l" defTabSz="506261" rtl="0" eaLnBrk="1" latinLnBrk="0" hangingPunct="1">
        <a:spcBef>
          <a:spcPct val="20000"/>
        </a:spcBef>
        <a:buFont typeface="Arial" pitchFamily="34" charset="0"/>
        <a:buChar char="•"/>
        <a:defRPr sz="1100" kern="1200">
          <a:solidFill>
            <a:schemeClr val="tx1"/>
          </a:solidFill>
          <a:latin typeface="+mn-lt"/>
          <a:ea typeface="+mn-ea"/>
          <a:cs typeface="+mn-cs"/>
        </a:defRPr>
      </a:lvl7pPr>
      <a:lvl8pPr marL="1898478" indent="-126565" algn="l" defTabSz="506261" rtl="0" eaLnBrk="1" latinLnBrk="0" hangingPunct="1">
        <a:spcBef>
          <a:spcPct val="20000"/>
        </a:spcBef>
        <a:buFont typeface="Arial" pitchFamily="34" charset="0"/>
        <a:buChar char="•"/>
        <a:defRPr sz="1100" kern="1200">
          <a:solidFill>
            <a:schemeClr val="tx1"/>
          </a:solidFill>
          <a:latin typeface="+mn-lt"/>
          <a:ea typeface="+mn-ea"/>
          <a:cs typeface="+mn-cs"/>
        </a:defRPr>
      </a:lvl8pPr>
      <a:lvl9pPr marL="2151608" indent="-126565" algn="l" defTabSz="506261" rtl="0" eaLnBrk="1" latinLnBrk="0" hangingPunct="1">
        <a:spcBef>
          <a:spcPct val="20000"/>
        </a:spcBef>
        <a:buFont typeface="Arial" pitchFamily="34" charset="0"/>
        <a:buChar char="•"/>
        <a:defRPr sz="1100" kern="1200">
          <a:solidFill>
            <a:schemeClr val="tx1"/>
          </a:solidFill>
          <a:latin typeface="+mn-lt"/>
          <a:ea typeface="+mn-ea"/>
          <a:cs typeface="+mn-cs"/>
        </a:defRPr>
      </a:lvl9pPr>
    </p:bodyStyle>
    <p:otherStyle>
      <a:defPPr>
        <a:defRPr lang="en-US"/>
      </a:defPPr>
      <a:lvl1pPr marL="0" algn="l" defTabSz="506261" rtl="0" eaLnBrk="1" latinLnBrk="0" hangingPunct="1">
        <a:defRPr sz="1000" kern="1200">
          <a:solidFill>
            <a:schemeClr val="tx1"/>
          </a:solidFill>
          <a:latin typeface="+mn-lt"/>
          <a:ea typeface="+mn-ea"/>
          <a:cs typeface="+mn-cs"/>
        </a:defRPr>
      </a:lvl1pPr>
      <a:lvl2pPr marL="253130" algn="l" defTabSz="506261" rtl="0" eaLnBrk="1" latinLnBrk="0" hangingPunct="1">
        <a:defRPr sz="1000" kern="1200">
          <a:solidFill>
            <a:schemeClr val="tx1"/>
          </a:solidFill>
          <a:latin typeface="+mn-lt"/>
          <a:ea typeface="+mn-ea"/>
          <a:cs typeface="+mn-cs"/>
        </a:defRPr>
      </a:lvl2pPr>
      <a:lvl3pPr marL="506261" algn="l" defTabSz="506261" rtl="0" eaLnBrk="1" latinLnBrk="0" hangingPunct="1">
        <a:defRPr sz="1000" kern="1200">
          <a:solidFill>
            <a:schemeClr val="tx1"/>
          </a:solidFill>
          <a:latin typeface="+mn-lt"/>
          <a:ea typeface="+mn-ea"/>
          <a:cs typeface="+mn-cs"/>
        </a:defRPr>
      </a:lvl3pPr>
      <a:lvl4pPr marL="759391" algn="l" defTabSz="506261" rtl="0" eaLnBrk="1" latinLnBrk="0" hangingPunct="1">
        <a:defRPr sz="1000" kern="1200">
          <a:solidFill>
            <a:schemeClr val="tx1"/>
          </a:solidFill>
          <a:latin typeface="+mn-lt"/>
          <a:ea typeface="+mn-ea"/>
          <a:cs typeface="+mn-cs"/>
        </a:defRPr>
      </a:lvl4pPr>
      <a:lvl5pPr marL="1012522" algn="l" defTabSz="506261" rtl="0" eaLnBrk="1" latinLnBrk="0" hangingPunct="1">
        <a:defRPr sz="1000" kern="1200">
          <a:solidFill>
            <a:schemeClr val="tx1"/>
          </a:solidFill>
          <a:latin typeface="+mn-lt"/>
          <a:ea typeface="+mn-ea"/>
          <a:cs typeface="+mn-cs"/>
        </a:defRPr>
      </a:lvl5pPr>
      <a:lvl6pPr marL="1265652" algn="l" defTabSz="506261" rtl="0" eaLnBrk="1" latinLnBrk="0" hangingPunct="1">
        <a:defRPr sz="1000" kern="1200">
          <a:solidFill>
            <a:schemeClr val="tx1"/>
          </a:solidFill>
          <a:latin typeface="+mn-lt"/>
          <a:ea typeface="+mn-ea"/>
          <a:cs typeface="+mn-cs"/>
        </a:defRPr>
      </a:lvl6pPr>
      <a:lvl7pPr marL="1518782" algn="l" defTabSz="506261" rtl="0" eaLnBrk="1" latinLnBrk="0" hangingPunct="1">
        <a:defRPr sz="1000" kern="1200">
          <a:solidFill>
            <a:schemeClr val="tx1"/>
          </a:solidFill>
          <a:latin typeface="+mn-lt"/>
          <a:ea typeface="+mn-ea"/>
          <a:cs typeface="+mn-cs"/>
        </a:defRPr>
      </a:lvl7pPr>
      <a:lvl8pPr marL="1771913" algn="l" defTabSz="506261" rtl="0" eaLnBrk="1" latinLnBrk="0" hangingPunct="1">
        <a:defRPr sz="1000" kern="1200">
          <a:solidFill>
            <a:schemeClr val="tx1"/>
          </a:solidFill>
          <a:latin typeface="+mn-lt"/>
          <a:ea typeface="+mn-ea"/>
          <a:cs typeface="+mn-cs"/>
        </a:defRPr>
      </a:lvl8pPr>
      <a:lvl9pPr marL="2025043" algn="l" defTabSz="506261"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image" Target="../media/image1.JPG"/><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audio" Target="../media/media2.m4a"/><Relationship Id="rId7"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1.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17837" y="0"/>
            <a:ext cx="5879976" cy="392206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7384"/>
            <a:ext cx="6498000" cy="343581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55424" y="3333999"/>
            <a:ext cx="5142389" cy="3560115"/>
          </a:xfrm>
          <a:prstGeom prst="rect">
            <a:avLst/>
          </a:prstGeom>
        </p:spPr>
      </p:pic>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l="25505"/>
          <a:stretch/>
        </p:blipFill>
        <p:spPr>
          <a:xfrm>
            <a:off x="2128530" y="3287672"/>
            <a:ext cx="4229844" cy="3548793"/>
          </a:xfrm>
          <a:prstGeom prst="rect">
            <a:avLst/>
          </a:prstGeom>
        </p:spPr>
      </p:pic>
      <p:pic>
        <p:nvPicPr>
          <p:cNvPr id="3" name="Picture 2"/>
          <p:cNvPicPr>
            <a:picLocks noChangeAspect="1"/>
          </p:cNvPicPr>
          <p:nvPr/>
        </p:nvPicPr>
        <p:blipFill rotWithShape="1">
          <a:blip r:embed="rId9" cstate="screen">
            <a:extLst>
              <a:ext uri="{28A0092B-C50C-407E-A947-70E740481C1C}">
                <a14:useLocalDpi xmlns:a14="http://schemas.microsoft.com/office/drawing/2010/main"/>
              </a:ext>
            </a:extLst>
          </a:blip>
          <a:srcRect l="15405"/>
          <a:stretch/>
        </p:blipFill>
        <p:spPr>
          <a:xfrm>
            <a:off x="4907195" y="3287672"/>
            <a:ext cx="4296457" cy="2666412"/>
          </a:xfrm>
          <a:prstGeom prst="rect">
            <a:avLst/>
          </a:prstGeom>
        </p:spPr>
      </p:pic>
      <p:sp>
        <p:nvSpPr>
          <p:cNvPr id="9" name="Rectangle 8"/>
          <p:cNvSpPr/>
          <p:nvPr/>
        </p:nvSpPr>
        <p:spPr>
          <a:xfrm>
            <a:off x="4016049" y="2174580"/>
            <a:ext cx="1682493" cy="4975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Franklin Gothic Medium Cond"/>
              <a:ea typeface="+mn-ea"/>
              <a:cs typeface="+mn-cs"/>
            </a:endParaRPr>
          </a:p>
        </p:txBody>
      </p:sp>
      <p:sp>
        <p:nvSpPr>
          <p:cNvPr id="8" name="Rectangle 7"/>
          <p:cNvSpPr/>
          <p:nvPr/>
        </p:nvSpPr>
        <p:spPr>
          <a:xfrm rot="21432867">
            <a:off x="9145" y="2062489"/>
            <a:ext cx="12192370" cy="672769"/>
          </a:xfrm>
          <a:prstGeom prst="rect">
            <a:avLst/>
          </a:prstGeom>
          <a:solidFill>
            <a:srgbClr val="212429">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Cond"/>
                <a:ea typeface="+mn-ea"/>
                <a:cs typeface="+mn-cs"/>
              </a:rPr>
              <a:t>Who are these people and what do they all have in common? </a:t>
            </a:r>
          </a:p>
        </p:txBody>
      </p:sp>
      <p:pic>
        <p:nvPicPr>
          <p:cNvPr id="10" name="Picture 9" descr="A person standing in front of water&#10;&#10;Description automatically generated">
            <a:extLst>
              <a:ext uri="{FF2B5EF4-FFF2-40B4-BE49-F238E27FC236}">
                <a16:creationId xmlns:a16="http://schemas.microsoft.com/office/drawing/2014/main" id="{18FCEA99-E034-4538-A9A4-E3BB1D9B92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6" y="3287672"/>
            <a:ext cx="2693897" cy="3591862"/>
          </a:xfrm>
          <a:prstGeom prst="rect">
            <a:avLst/>
          </a:prstGeom>
        </p:spPr>
      </p:pic>
      <p:pic>
        <p:nvPicPr>
          <p:cNvPr id="6" name="Audio 5">
            <a:hlinkClick r:id="" action="ppaction://media"/>
            <a:extLst>
              <a:ext uri="{FF2B5EF4-FFF2-40B4-BE49-F238E27FC236}">
                <a16:creationId xmlns:a16="http://schemas.microsoft.com/office/drawing/2014/main" id="{BB187DC2-08D7-4B0A-A205-55224803582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44298454"/>
      </p:ext>
    </p:extLst>
  </p:cSld>
  <p:clrMapOvr>
    <a:masterClrMapping/>
  </p:clrMapOvr>
  <p:transition advTm="699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4">
            <a:extLst>
              <a:ext uri="{28A0092B-C50C-407E-A947-70E740481C1C}">
                <a14:useLocalDpi xmlns:a14="http://schemas.microsoft.com/office/drawing/2010/main"/>
              </a:ext>
            </a:extLst>
          </a:blip>
          <a:srcRect t="388" b="14901"/>
          <a:stretch/>
        </p:blipFill>
        <p:spPr>
          <a:xfrm>
            <a:off x="0" y="1"/>
            <a:ext cx="12192000" cy="6885383"/>
          </a:xfrm>
        </p:spPr>
      </p:pic>
      <p:sp>
        <p:nvSpPr>
          <p:cNvPr id="5" name="TextBox 4"/>
          <p:cNvSpPr txBox="1"/>
          <p:nvPr/>
        </p:nvSpPr>
        <p:spPr>
          <a:xfrm>
            <a:off x="2495600" y="5445224"/>
            <a:ext cx="2492991" cy="1077218"/>
          </a:xfrm>
          <a:prstGeom prst="rect">
            <a:avLst/>
          </a:prstGeom>
          <a:noFill/>
        </p:spPr>
        <p:txBody>
          <a:bodyPr wrap="none" rtlCol="0">
            <a:spAutoFit/>
          </a:bodyP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a:ln>
                  <a:noFill/>
                </a:ln>
                <a:solidFill>
                  <a:prstClr val="white"/>
                </a:solidFill>
                <a:effectLst/>
                <a:uLnTx/>
                <a:uFillTx/>
                <a:latin typeface="Franklin Gothic Demi Cond"/>
                <a:ea typeface="+mn-ea"/>
                <a:cs typeface="+mn-cs"/>
              </a:rPr>
              <a:t>RIVERS</a:t>
            </a:r>
          </a:p>
        </p:txBody>
      </p:sp>
      <p:sp>
        <p:nvSpPr>
          <p:cNvPr id="6" name="TextBox 5"/>
          <p:cNvSpPr txBox="1"/>
          <p:nvPr/>
        </p:nvSpPr>
        <p:spPr>
          <a:xfrm>
            <a:off x="2536904" y="5152836"/>
            <a:ext cx="3299301" cy="584775"/>
          </a:xfrm>
          <a:prstGeom prst="rect">
            <a:avLst/>
          </a:prstGeom>
          <a:noFill/>
        </p:spPr>
        <p:txBody>
          <a:bodyPr wrap="none" rtlCol="0">
            <a:spAutoFit/>
          </a:bodyPr>
          <a:lstStyle/>
          <a:p>
            <a:pPr marL="0" marR="0" lvl="0" indent="0" algn="l" defTabSz="506261"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Franklin Gothic Medium Cond"/>
                <a:ea typeface="+mn-ea"/>
                <a:cs typeface="+mn-cs"/>
              </a:rPr>
              <a:t>Physical Landscapes</a:t>
            </a:r>
          </a:p>
        </p:txBody>
      </p:sp>
      <p:sp>
        <p:nvSpPr>
          <p:cNvPr id="7" name="Cloud Callout 6"/>
          <p:cNvSpPr/>
          <p:nvPr/>
        </p:nvSpPr>
        <p:spPr>
          <a:xfrm>
            <a:off x="9120336" y="260648"/>
            <a:ext cx="2618690" cy="1296144"/>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Franklin Gothic Medium Cond"/>
                <a:ea typeface="+mn-ea"/>
                <a:cs typeface="+mn-cs"/>
              </a:rPr>
              <a:t>Why can rivers be deadly? </a:t>
            </a:r>
          </a:p>
        </p:txBody>
      </p:sp>
      <p:sp>
        <p:nvSpPr>
          <p:cNvPr id="8" name="Cloud Callout 7"/>
          <p:cNvSpPr/>
          <p:nvPr/>
        </p:nvSpPr>
        <p:spPr>
          <a:xfrm>
            <a:off x="8373109" y="4941168"/>
            <a:ext cx="3149893" cy="1296144"/>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Franklin Gothic Medium Cond"/>
                <a:ea typeface="+mn-ea"/>
                <a:cs typeface="+mn-cs"/>
              </a:rPr>
              <a:t>Why do people live near rivers that flood?</a:t>
            </a:r>
          </a:p>
        </p:txBody>
      </p:sp>
      <p:pic>
        <p:nvPicPr>
          <p:cNvPr id="2" name="Audio 1">
            <a:hlinkClick r:id="" action="ppaction://media"/>
            <a:extLst>
              <a:ext uri="{FF2B5EF4-FFF2-40B4-BE49-F238E27FC236}">
                <a16:creationId xmlns:a16="http://schemas.microsoft.com/office/drawing/2014/main" id="{1497BAFD-5B45-4A10-9346-2482EB9D18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80960589"/>
      </p:ext>
    </p:extLst>
  </p:cSld>
  <p:clrMapOvr>
    <a:masterClrMapping/>
  </p:clrMapOvr>
  <p:transition advTm="83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5">
            <a:extLst>
              <a:ext uri="{28A0092B-C50C-407E-A947-70E740481C1C}">
                <a14:useLocalDpi xmlns:a14="http://schemas.microsoft.com/office/drawing/2010/main"/>
              </a:ext>
            </a:extLst>
          </a:blip>
          <a:srcRect t="5918" b="5918"/>
          <a:stretch>
            <a:fillRect/>
          </a:stretch>
        </p:blipFill>
        <p:spPr/>
      </p:pic>
      <p:sp>
        <p:nvSpPr>
          <p:cNvPr id="5" name="TextBox 4"/>
          <p:cNvSpPr txBox="1"/>
          <p:nvPr/>
        </p:nvSpPr>
        <p:spPr>
          <a:xfrm>
            <a:off x="191344" y="476672"/>
            <a:ext cx="6155852" cy="1077218"/>
          </a:xfrm>
          <a:prstGeom prst="rect">
            <a:avLst/>
          </a:prstGeom>
          <a:noFill/>
        </p:spPr>
        <p:txBody>
          <a:bodyPr wrap="none" rtlCol="0">
            <a:spAutoFit/>
          </a:bodyPr>
          <a:lstStyle/>
          <a:p>
            <a:pPr algn="ctr"/>
            <a:r>
              <a:rPr lang="en-GB" sz="6400" dirty="0">
                <a:solidFill>
                  <a:schemeClr val="bg1"/>
                </a:solidFill>
                <a:latin typeface="+mj-lt"/>
              </a:rPr>
              <a:t>ECONOMIC WORLD</a:t>
            </a:r>
          </a:p>
        </p:txBody>
      </p:sp>
      <p:sp>
        <p:nvSpPr>
          <p:cNvPr id="6" name="TextBox 5"/>
          <p:cNvSpPr txBox="1"/>
          <p:nvPr/>
        </p:nvSpPr>
        <p:spPr>
          <a:xfrm>
            <a:off x="267820" y="184284"/>
            <a:ext cx="2212465" cy="584775"/>
          </a:xfrm>
          <a:prstGeom prst="rect">
            <a:avLst/>
          </a:prstGeom>
          <a:noFill/>
        </p:spPr>
        <p:txBody>
          <a:bodyPr wrap="none" rtlCol="0">
            <a:spAutoFit/>
          </a:bodyPr>
          <a:lstStyle/>
          <a:p>
            <a:r>
              <a:rPr lang="en-GB" sz="3200" dirty="0">
                <a:solidFill>
                  <a:schemeClr val="bg1"/>
                </a:solidFill>
              </a:rPr>
              <a:t>The Changing</a:t>
            </a:r>
          </a:p>
        </p:txBody>
      </p:sp>
      <p:sp>
        <p:nvSpPr>
          <p:cNvPr id="7" name="Cloud Callout 6"/>
          <p:cNvSpPr/>
          <p:nvPr/>
        </p:nvSpPr>
        <p:spPr>
          <a:xfrm>
            <a:off x="675652" y="4941168"/>
            <a:ext cx="2618690" cy="1296144"/>
          </a:xfrm>
          <a:prstGeom prst="cloudCallout">
            <a:avLst>
              <a:gd name="adj1" fmla="val -31999"/>
              <a:gd name="adj2" fmla="val 67826"/>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What jobs will there be in the future?</a:t>
            </a:r>
          </a:p>
        </p:txBody>
      </p:sp>
      <p:sp>
        <p:nvSpPr>
          <p:cNvPr id="8" name="Cloud Callout 7"/>
          <p:cNvSpPr/>
          <p:nvPr/>
        </p:nvSpPr>
        <p:spPr>
          <a:xfrm>
            <a:off x="8544272" y="4909512"/>
            <a:ext cx="3647728" cy="1296144"/>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How will new technology affect business and trade?</a:t>
            </a:r>
          </a:p>
        </p:txBody>
      </p:sp>
      <p:pic>
        <p:nvPicPr>
          <p:cNvPr id="2" name="Picture 1"/>
          <p:cNvPicPr>
            <a:picLocks noChangeAspect="1"/>
          </p:cNvPicPr>
          <p:nvPr/>
        </p:nvPicPr>
        <p:blipFill>
          <a:blip r:embed="rId6"/>
          <a:stretch>
            <a:fillRect/>
          </a:stretch>
        </p:blipFill>
        <p:spPr>
          <a:xfrm rot="21390372">
            <a:off x="197864" y="1726145"/>
            <a:ext cx="5686000" cy="1073956"/>
          </a:xfrm>
          <a:prstGeom prst="rect">
            <a:avLst/>
          </a:prstGeom>
        </p:spPr>
      </p:pic>
      <p:pic>
        <p:nvPicPr>
          <p:cNvPr id="3" name="Audio 2">
            <a:hlinkClick r:id="" action="ppaction://media"/>
            <a:extLst>
              <a:ext uri="{FF2B5EF4-FFF2-40B4-BE49-F238E27FC236}">
                <a16:creationId xmlns:a16="http://schemas.microsoft.com/office/drawing/2014/main" id="{2EC10D40-9ACC-460A-B4C3-F3356356BE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76092499"/>
      </p:ext>
    </p:extLst>
  </p:cSld>
  <p:clrMapOvr>
    <a:masterClrMapping/>
  </p:clrMapOvr>
  <p:transition advTm="103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sp>
        <p:nvSpPr>
          <p:cNvPr id="5" name="Rectangle 4"/>
          <p:cNvSpPr/>
          <p:nvPr/>
        </p:nvSpPr>
        <p:spPr>
          <a:xfrm>
            <a:off x="767408" y="1484784"/>
            <a:ext cx="6984776" cy="3170099"/>
          </a:xfrm>
          <a:prstGeom prst="rect">
            <a:avLst/>
          </a:prstGeom>
        </p:spPr>
        <p:txBody>
          <a:bodyPr wrap="square">
            <a:spAutoFit/>
          </a:bodyPr>
          <a:lstStyle/>
          <a:p>
            <a:r>
              <a:rPr lang="en-GB" sz="3200" dirty="0">
                <a:solidFill>
                  <a:schemeClr val="bg1"/>
                </a:solidFill>
              </a:rPr>
              <a:t>Three </a:t>
            </a:r>
            <a:r>
              <a:rPr lang="en-GB" sz="3200" dirty="0">
                <a:solidFill>
                  <a:srgbClr val="FFFF00"/>
                </a:solidFill>
              </a:rPr>
              <a:t>examinations</a:t>
            </a:r>
            <a:r>
              <a:rPr lang="en-GB" sz="3200" dirty="0">
                <a:solidFill>
                  <a:schemeClr val="bg1"/>
                </a:solidFill>
              </a:rPr>
              <a:t> at the end of Year 11:</a:t>
            </a:r>
          </a:p>
          <a:p>
            <a:pPr marL="457200" lvl="0" indent="-457200">
              <a:buFont typeface="Arial" panose="020B0604020202020204" pitchFamily="34" charset="0"/>
              <a:buChar char="•"/>
            </a:pPr>
            <a:endParaRPr lang="en-GB" sz="2400" dirty="0">
              <a:solidFill>
                <a:schemeClr val="bg1"/>
              </a:solidFill>
            </a:endParaRPr>
          </a:p>
          <a:p>
            <a:pPr marL="457200" lvl="0" indent="-457200">
              <a:buFont typeface="Arial" panose="020B0604020202020204" pitchFamily="34" charset="0"/>
              <a:buChar char="•"/>
            </a:pPr>
            <a:r>
              <a:rPr lang="en-GB" sz="2400" dirty="0">
                <a:solidFill>
                  <a:schemeClr val="bg1"/>
                </a:solidFill>
              </a:rPr>
              <a:t>Unit 1 (1hr 30mins) tests Physical Geography (3 topics)</a:t>
            </a:r>
          </a:p>
          <a:p>
            <a:pPr marL="457200" lvl="0" indent="-457200">
              <a:buFont typeface="Arial" panose="020B0604020202020204" pitchFamily="34" charset="0"/>
              <a:buChar char="•"/>
            </a:pPr>
            <a:endParaRPr lang="en-GB" sz="2400" dirty="0">
              <a:solidFill>
                <a:schemeClr val="bg1"/>
              </a:solidFill>
            </a:endParaRPr>
          </a:p>
          <a:p>
            <a:pPr marL="457200" lvl="0" indent="-457200">
              <a:buFont typeface="Arial" panose="020B0604020202020204" pitchFamily="34" charset="0"/>
              <a:buChar char="•"/>
            </a:pPr>
            <a:r>
              <a:rPr lang="en-GB" sz="2400" dirty="0">
                <a:solidFill>
                  <a:schemeClr val="bg1"/>
                </a:solidFill>
              </a:rPr>
              <a:t>Unit 2 (1hr 30mins) tests Human Geography (3 topics)</a:t>
            </a:r>
          </a:p>
          <a:p>
            <a:pPr marL="457200" lvl="0" indent="-457200">
              <a:buFont typeface="Arial" panose="020B0604020202020204" pitchFamily="34" charset="0"/>
              <a:buChar char="•"/>
            </a:pPr>
            <a:endParaRPr lang="en-GB" sz="2400" dirty="0">
              <a:solidFill>
                <a:schemeClr val="bg1"/>
              </a:solidFill>
            </a:endParaRPr>
          </a:p>
          <a:p>
            <a:pPr marL="457200" lvl="0" indent="-457200">
              <a:buFont typeface="Arial" panose="020B0604020202020204" pitchFamily="34" charset="0"/>
              <a:buChar char="•"/>
            </a:pPr>
            <a:r>
              <a:rPr lang="en-GB" sz="2400" dirty="0">
                <a:solidFill>
                  <a:schemeClr val="bg1"/>
                </a:solidFill>
              </a:rPr>
              <a:t>Unit 3 (1hr 15mins) tests Fieldwork and contains a Decision Making Exercise based on  pre-release booklet</a:t>
            </a:r>
          </a:p>
        </p:txBody>
      </p:sp>
      <p:pic>
        <p:nvPicPr>
          <p:cNvPr id="2" name="Audio 1">
            <a:hlinkClick r:id="" action="ppaction://media"/>
            <a:extLst>
              <a:ext uri="{FF2B5EF4-FFF2-40B4-BE49-F238E27FC236}">
                <a16:creationId xmlns:a16="http://schemas.microsoft.com/office/drawing/2014/main" id="{146AEEC5-6DEC-4651-B809-C3BF1F16C2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43863916"/>
      </p:ext>
    </p:extLst>
  </p:cSld>
  <p:clrMapOvr>
    <a:masterClrMapping/>
  </p:clrMapOvr>
  <p:transition advTm="282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6">
            <a:extLst>
              <a:ext uri="{28A0092B-C50C-407E-A947-70E740481C1C}">
                <a14:useLocalDpi xmlns:a14="http://schemas.microsoft.com/office/drawing/2010/main"/>
              </a:ext>
            </a:extLst>
          </a:blip>
          <a:srcRect t="7813" b="7813"/>
          <a:stretch>
            <a:fillRect/>
          </a:stretch>
        </p:blipFill>
        <p:spPr/>
      </p:pic>
      <p:sp>
        <p:nvSpPr>
          <p:cNvPr id="7" name="TextBox 6"/>
          <p:cNvSpPr txBox="1"/>
          <p:nvPr/>
        </p:nvSpPr>
        <p:spPr>
          <a:xfrm>
            <a:off x="2207568" y="145616"/>
            <a:ext cx="1377300" cy="769441"/>
          </a:xfrm>
          <a:prstGeom prst="rect">
            <a:avLst/>
          </a:prstGeom>
          <a:noFill/>
        </p:spPr>
        <p:txBody>
          <a:bodyPr wrap="none" rtlCol="0">
            <a:spAutoFit/>
          </a:bodyPr>
          <a:lstStyle/>
          <a:p>
            <a:pPr algn="ctr"/>
            <a:r>
              <a:rPr lang="en-GB" sz="4400" dirty="0">
                <a:solidFill>
                  <a:schemeClr val="bg1"/>
                </a:solidFill>
                <a:effectLst>
                  <a:outerShdw blurRad="38100" dist="38100" dir="2700000" algn="tl">
                    <a:srgbClr val="000000">
                      <a:alpha val="43137"/>
                    </a:srgbClr>
                  </a:outerShdw>
                </a:effectLst>
                <a:latin typeface="+mj-lt"/>
              </a:rPr>
              <a:t>GCSE</a:t>
            </a:r>
          </a:p>
        </p:txBody>
      </p:sp>
      <p:sp>
        <p:nvSpPr>
          <p:cNvPr id="8" name="TextBox 7"/>
          <p:cNvSpPr txBox="1"/>
          <p:nvPr/>
        </p:nvSpPr>
        <p:spPr>
          <a:xfrm>
            <a:off x="2071500" y="530337"/>
            <a:ext cx="8048998" cy="2062103"/>
          </a:xfrm>
          <a:prstGeom prst="rect">
            <a:avLst/>
          </a:prstGeom>
          <a:noFill/>
        </p:spPr>
        <p:txBody>
          <a:bodyPr wrap="none" rtlCol="0">
            <a:spAutoFit/>
          </a:bodyPr>
          <a:lstStyle/>
          <a:p>
            <a:pPr algn="ctr"/>
            <a:r>
              <a:rPr lang="en-GB" sz="12800" dirty="0">
                <a:solidFill>
                  <a:srgbClr val="FFFF00"/>
                </a:solidFill>
                <a:effectLst>
                  <a:outerShdw blurRad="38100" dist="38100" dir="2700000" algn="tl">
                    <a:srgbClr val="000000">
                      <a:alpha val="43137"/>
                    </a:srgbClr>
                  </a:outerShdw>
                </a:effectLst>
                <a:latin typeface="+mj-lt"/>
              </a:rPr>
              <a:t>GEOGRAPHY</a:t>
            </a:r>
          </a:p>
        </p:txBody>
      </p:sp>
      <p:grpSp>
        <p:nvGrpSpPr>
          <p:cNvPr id="5" name="Group 4">
            <a:extLst>
              <a:ext uri="{FF2B5EF4-FFF2-40B4-BE49-F238E27FC236}">
                <a16:creationId xmlns:a16="http://schemas.microsoft.com/office/drawing/2014/main" id="{19C80387-E287-4CFB-858A-B15EC563E1BE}"/>
              </a:ext>
            </a:extLst>
          </p:cNvPr>
          <p:cNvGrpSpPr/>
          <p:nvPr/>
        </p:nvGrpSpPr>
        <p:grpSpPr>
          <a:xfrm>
            <a:off x="-1" y="3220"/>
            <a:ext cx="12192000" cy="6441139"/>
            <a:chOff x="1" y="-98332"/>
            <a:chExt cx="12192000" cy="6441139"/>
          </a:xfrm>
        </p:grpSpPr>
        <p:pic>
          <p:nvPicPr>
            <p:cNvPr id="6" name="Picture 5">
              <a:extLst>
                <a:ext uri="{FF2B5EF4-FFF2-40B4-BE49-F238E27FC236}">
                  <a16:creationId xmlns:a16="http://schemas.microsoft.com/office/drawing/2014/main" id="{C5C0C5A2-6788-4A4C-AFC5-2E6B78A96D81}"/>
                </a:ext>
              </a:extLst>
            </p:cNvPr>
            <p:cNvPicPr>
              <a:picLocks noChangeAspect="1"/>
            </p:cNvPicPr>
            <p:nvPr/>
          </p:nvPicPr>
          <p:blipFill>
            <a:blip r:embed="rId7"/>
            <a:stretch>
              <a:fillRect/>
            </a:stretch>
          </p:blipFill>
          <p:spPr>
            <a:xfrm>
              <a:off x="1" y="-98332"/>
              <a:ext cx="12192000" cy="2132856"/>
            </a:xfrm>
            <a:prstGeom prst="rect">
              <a:avLst/>
            </a:prstGeom>
          </p:spPr>
        </p:pic>
        <p:pic>
          <p:nvPicPr>
            <p:cNvPr id="9" name="Picture 8">
              <a:extLst>
                <a:ext uri="{FF2B5EF4-FFF2-40B4-BE49-F238E27FC236}">
                  <a16:creationId xmlns:a16="http://schemas.microsoft.com/office/drawing/2014/main" id="{C9F6CAA3-7AE9-48C9-B4E5-BD39A5B82E4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5910" y="2412486"/>
              <a:ext cx="6480720" cy="3888432"/>
            </a:xfrm>
            <a:prstGeom prst="rect">
              <a:avLst/>
            </a:prstGeom>
          </p:spPr>
        </p:pic>
        <p:sp>
          <p:nvSpPr>
            <p:cNvPr id="10" name="Rounded Rectangular Callout 3">
              <a:extLst>
                <a:ext uri="{FF2B5EF4-FFF2-40B4-BE49-F238E27FC236}">
                  <a16:creationId xmlns:a16="http://schemas.microsoft.com/office/drawing/2014/main" id="{16FF6D4F-F558-46AC-A98C-4FAE09498D5E}"/>
                </a:ext>
              </a:extLst>
            </p:cNvPr>
            <p:cNvSpPr/>
            <p:nvPr/>
          </p:nvSpPr>
          <p:spPr>
            <a:xfrm>
              <a:off x="7680176" y="2059033"/>
              <a:ext cx="4032448" cy="807184"/>
            </a:xfrm>
            <a:prstGeom prst="wedgeRoundRectCallout">
              <a:avLst>
                <a:gd name="adj1" fmla="val 47580"/>
                <a:gd name="adj2" fmla="val 85541"/>
                <a:gd name="adj3" fmla="val 16667"/>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ea typeface="Batang" panose="02030600000101010101" pitchFamily="18" charset="-127"/>
                  <a:cs typeface="Courier New" panose="02070309020205020404" pitchFamily="49" charset="0"/>
                </a:rPr>
                <a:t>“Geography is all the rage.”</a:t>
              </a:r>
            </a:p>
          </p:txBody>
        </p:sp>
        <p:sp>
          <p:nvSpPr>
            <p:cNvPr id="11" name="Rounded Rectangular Callout 5">
              <a:extLst>
                <a:ext uri="{FF2B5EF4-FFF2-40B4-BE49-F238E27FC236}">
                  <a16:creationId xmlns:a16="http://schemas.microsoft.com/office/drawing/2014/main" id="{0123B623-9869-4294-8D6E-9C1F313790B9}"/>
                </a:ext>
              </a:extLst>
            </p:cNvPr>
            <p:cNvSpPr/>
            <p:nvPr/>
          </p:nvSpPr>
          <p:spPr>
            <a:xfrm>
              <a:off x="7176120" y="3551399"/>
              <a:ext cx="4032448" cy="1053113"/>
            </a:xfrm>
            <a:prstGeom prst="wedgeRoundRectCallout">
              <a:avLst>
                <a:gd name="adj1" fmla="val -38512"/>
                <a:gd name="adj2" fmla="val 78183"/>
                <a:gd name="adj3" fmla="val 16667"/>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ea typeface="Batang" panose="02030600000101010101" pitchFamily="18" charset="-127"/>
                  <a:cs typeface="Courier New" panose="02070309020205020404" pitchFamily="49" charset="0"/>
                </a:rPr>
                <a:t>“Geography is a subject for our times.”</a:t>
              </a:r>
            </a:p>
          </p:txBody>
        </p:sp>
        <p:sp>
          <p:nvSpPr>
            <p:cNvPr id="12" name="Rounded Rectangular Callout 6">
              <a:extLst>
                <a:ext uri="{FF2B5EF4-FFF2-40B4-BE49-F238E27FC236}">
                  <a16:creationId xmlns:a16="http://schemas.microsoft.com/office/drawing/2014/main" id="{AE229C17-F9BC-4F8B-91E7-8792B3133CEA}"/>
                </a:ext>
              </a:extLst>
            </p:cNvPr>
            <p:cNvSpPr/>
            <p:nvPr/>
          </p:nvSpPr>
          <p:spPr>
            <a:xfrm>
              <a:off x="7896200" y="5289694"/>
              <a:ext cx="4032448" cy="1053113"/>
            </a:xfrm>
            <a:prstGeom prst="wedgeRoundRectCallout">
              <a:avLst>
                <a:gd name="adj1" fmla="val 33360"/>
                <a:gd name="adj2" fmla="val 75240"/>
                <a:gd name="adj3" fmla="val 16667"/>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ea typeface="Batang" panose="02030600000101010101" pitchFamily="18" charset="-127"/>
                  <a:cs typeface="Courier New" panose="02070309020205020404" pitchFamily="49" charset="0"/>
                </a:rPr>
                <a:t>“Geography is soaring in popularity.”</a:t>
              </a:r>
            </a:p>
          </p:txBody>
        </p:sp>
      </p:grpSp>
      <p:pic>
        <p:nvPicPr>
          <p:cNvPr id="14" name="Audio 13">
            <a:hlinkClick r:id="" action="ppaction://media"/>
            <a:extLst>
              <a:ext uri="{FF2B5EF4-FFF2-40B4-BE49-F238E27FC236}">
                <a16:creationId xmlns:a16="http://schemas.microsoft.com/office/drawing/2014/main" id="{57AFDE0A-E8A8-4498-875D-E139D646DAC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16301344"/>
      </p:ext>
    </p:extLst>
  </p:cSld>
  <p:clrMapOvr>
    <a:masterClrMapping/>
  </p:clrMapOvr>
  <p:transition advTm="820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6" cstate="print">
            <a:extLst>
              <a:ext uri="{28A0092B-C50C-407E-A947-70E740481C1C}">
                <a14:useLocalDpi xmlns:a14="http://schemas.microsoft.com/office/drawing/2010/main"/>
              </a:ext>
            </a:extLst>
          </a:blip>
          <a:srcRect/>
          <a:stretch/>
        </p:blipFill>
        <p:spPr>
          <a:xfrm>
            <a:off x="-24680" y="0"/>
            <a:ext cx="12216680" cy="6858000"/>
          </a:xfrm>
        </p:spPr>
      </p:pic>
      <p:pic>
        <p:nvPicPr>
          <p:cNvPr id="6"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958" y="4256418"/>
            <a:ext cx="6826250" cy="1206500"/>
          </a:xfrm>
          <a:prstGeom prst="rect">
            <a:avLst/>
          </a:prstGeom>
          <a:noFill/>
          <a:ln w="9525">
            <a:solidFill>
              <a:schemeClr val="tx1"/>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70670" y="2132856"/>
            <a:ext cx="6041354" cy="1815882"/>
          </a:xfrm>
          <a:prstGeom prst="rect">
            <a:avLst/>
          </a:prstGeom>
        </p:spPr>
        <p:txBody>
          <a:bodyPr wrap="square">
            <a:spAutoFit/>
          </a:bodyPr>
          <a:lstStyle/>
          <a:p>
            <a:pPr algn="just">
              <a:spcBef>
                <a:spcPct val="0"/>
              </a:spcBef>
            </a:pPr>
            <a:r>
              <a:rPr lang="en-GB" altLang="en-US" sz="2800" dirty="0"/>
              <a:t>Geography is a </a:t>
            </a:r>
            <a:r>
              <a:rPr lang="en-GB" altLang="en-US" sz="2800" dirty="0">
                <a:solidFill>
                  <a:srgbClr val="658CAD"/>
                </a:solidFill>
              </a:rPr>
              <a:t>facilitating subject</a:t>
            </a:r>
            <a:r>
              <a:rPr lang="en-GB" altLang="en-US" sz="2800" dirty="0"/>
              <a:t> along with Physics, Chem­istry, Biology, Maths and Further Maths, English, History and Clas­sical and Modern Lan­guages.</a:t>
            </a:r>
          </a:p>
        </p:txBody>
      </p:sp>
      <p:sp>
        <p:nvSpPr>
          <p:cNvPr id="12" name="TextBox 11"/>
          <p:cNvSpPr txBox="1"/>
          <p:nvPr/>
        </p:nvSpPr>
        <p:spPr>
          <a:xfrm>
            <a:off x="270670" y="551582"/>
            <a:ext cx="4745210" cy="1077218"/>
          </a:xfrm>
          <a:prstGeom prst="rect">
            <a:avLst/>
          </a:prstGeom>
          <a:noFill/>
        </p:spPr>
        <p:txBody>
          <a:bodyPr wrap="none" rtlCol="0">
            <a:spAutoFit/>
          </a:bodyPr>
          <a:lstStyle/>
          <a:p>
            <a:pPr algn="ctr"/>
            <a:r>
              <a:rPr lang="en-GB" sz="6400" dirty="0">
                <a:latin typeface="+mj-lt"/>
              </a:rPr>
              <a:t>OPENS DOORS</a:t>
            </a:r>
          </a:p>
        </p:txBody>
      </p:sp>
      <p:sp>
        <p:nvSpPr>
          <p:cNvPr id="13" name="TextBox 12"/>
          <p:cNvSpPr txBox="1"/>
          <p:nvPr/>
        </p:nvSpPr>
        <p:spPr>
          <a:xfrm>
            <a:off x="308958" y="222368"/>
            <a:ext cx="1804276" cy="584775"/>
          </a:xfrm>
          <a:prstGeom prst="rect">
            <a:avLst/>
          </a:prstGeom>
          <a:noFill/>
        </p:spPr>
        <p:txBody>
          <a:bodyPr wrap="none" rtlCol="0">
            <a:spAutoFit/>
          </a:bodyPr>
          <a:lstStyle/>
          <a:p>
            <a:r>
              <a:rPr lang="en-GB" sz="3200" dirty="0"/>
              <a:t>Geography</a:t>
            </a:r>
          </a:p>
        </p:txBody>
      </p:sp>
      <p:sp>
        <p:nvSpPr>
          <p:cNvPr id="8" name="Rectangle 7">
            <a:extLst>
              <a:ext uri="{FF2B5EF4-FFF2-40B4-BE49-F238E27FC236}">
                <a16:creationId xmlns:a16="http://schemas.microsoft.com/office/drawing/2014/main" id="{F36E882E-1499-4524-99F1-62B53C6A94BF}"/>
              </a:ext>
            </a:extLst>
          </p:cNvPr>
          <p:cNvSpPr/>
          <p:nvPr/>
        </p:nvSpPr>
        <p:spPr>
          <a:xfrm>
            <a:off x="270670" y="2238162"/>
            <a:ext cx="9217024" cy="3046988"/>
          </a:xfrm>
          <a:prstGeom prst="rect">
            <a:avLst/>
          </a:prstGeom>
          <a:solidFill>
            <a:schemeClr val="bg1"/>
          </a:solidFill>
          <a:ln w="22225">
            <a:solidFill>
              <a:srgbClr val="454544"/>
            </a:solidFill>
            <a:prstDash val="lgDash"/>
          </a:ln>
          <a:effectLst>
            <a:outerShdw blurRad="63500" sx="102000" sy="102000" algn="ctr" rotWithShape="0">
              <a:prstClr val="black">
                <a:alpha val="40000"/>
              </a:prstClr>
            </a:outerShdw>
          </a:effectLst>
        </p:spPr>
        <p:txBody>
          <a:bodyPr wrap="square">
            <a:spAutoFit/>
          </a:bodyPr>
          <a:lstStyle/>
          <a:p>
            <a:pPr algn="just"/>
            <a:r>
              <a:rPr lang="en-GB" sz="3200" dirty="0"/>
              <a:t>Pupils who have studied Geography have gone on to work in the following sectors: </a:t>
            </a:r>
            <a:r>
              <a:rPr lang="en-GB" sz="3200" dirty="0">
                <a:solidFill>
                  <a:srgbClr val="C00000"/>
                </a:solidFill>
              </a:rPr>
              <a:t>law</a:t>
            </a:r>
            <a:r>
              <a:rPr lang="en-GB" sz="3200" dirty="0"/>
              <a:t>, </a:t>
            </a:r>
            <a:r>
              <a:rPr lang="en-GB" sz="3200" dirty="0">
                <a:solidFill>
                  <a:srgbClr val="00B050"/>
                </a:solidFill>
              </a:rPr>
              <a:t>science</a:t>
            </a:r>
            <a:r>
              <a:rPr lang="en-GB" sz="3200" dirty="0"/>
              <a:t>, </a:t>
            </a:r>
            <a:r>
              <a:rPr lang="en-GB" sz="3200" dirty="0">
                <a:solidFill>
                  <a:srgbClr val="7030A0"/>
                </a:solidFill>
              </a:rPr>
              <a:t>sales</a:t>
            </a:r>
            <a:r>
              <a:rPr lang="en-GB" sz="3200" dirty="0"/>
              <a:t>, </a:t>
            </a:r>
            <a:r>
              <a:rPr lang="en-GB" sz="3200" dirty="0">
                <a:solidFill>
                  <a:srgbClr val="FFC000"/>
                </a:solidFill>
              </a:rPr>
              <a:t>business</a:t>
            </a:r>
            <a:r>
              <a:rPr lang="en-GB" sz="3200" dirty="0"/>
              <a:t>, </a:t>
            </a:r>
            <a:r>
              <a:rPr lang="en-GB" sz="3200" dirty="0">
                <a:solidFill>
                  <a:srgbClr val="0070C0"/>
                </a:solidFill>
              </a:rPr>
              <a:t>environment</a:t>
            </a:r>
            <a:r>
              <a:rPr lang="en-GB" sz="3200" dirty="0"/>
              <a:t>, </a:t>
            </a:r>
            <a:r>
              <a:rPr lang="en-GB" sz="3200" dirty="0">
                <a:solidFill>
                  <a:srgbClr val="FF0000"/>
                </a:solidFill>
              </a:rPr>
              <a:t>information technology</a:t>
            </a:r>
            <a:r>
              <a:rPr lang="en-GB" sz="3200" dirty="0"/>
              <a:t>, </a:t>
            </a:r>
            <a:r>
              <a:rPr lang="en-GB" sz="3200" dirty="0">
                <a:solidFill>
                  <a:srgbClr val="00B0F0"/>
                </a:solidFill>
              </a:rPr>
              <a:t>management</a:t>
            </a:r>
            <a:r>
              <a:rPr lang="en-GB" sz="3200" dirty="0"/>
              <a:t>, </a:t>
            </a:r>
            <a:r>
              <a:rPr lang="en-GB" sz="3200" dirty="0">
                <a:solidFill>
                  <a:srgbClr val="C00000"/>
                </a:solidFill>
              </a:rPr>
              <a:t>finance</a:t>
            </a:r>
            <a:r>
              <a:rPr lang="en-GB" sz="3200" dirty="0"/>
              <a:t>, </a:t>
            </a:r>
            <a:r>
              <a:rPr lang="en-GB" sz="3200" dirty="0">
                <a:solidFill>
                  <a:srgbClr val="00B050"/>
                </a:solidFill>
              </a:rPr>
              <a:t>banking</a:t>
            </a:r>
            <a:r>
              <a:rPr lang="en-GB" sz="3200" dirty="0"/>
              <a:t>, </a:t>
            </a:r>
            <a:r>
              <a:rPr lang="en-GB" sz="3200" dirty="0">
                <a:solidFill>
                  <a:srgbClr val="7030A0"/>
                </a:solidFill>
              </a:rPr>
              <a:t>marketing</a:t>
            </a:r>
            <a:r>
              <a:rPr lang="en-GB" sz="3200" dirty="0"/>
              <a:t>, </a:t>
            </a:r>
            <a:r>
              <a:rPr lang="en-GB" sz="3200" dirty="0">
                <a:solidFill>
                  <a:srgbClr val="FFC000"/>
                </a:solidFill>
              </a:rPr>
              <a:t>research</a:t>
            </a:r>
            <a:r>
              <a:rPr lang="en-GB" sz="3200" dirty="0"/>
              <a:t>, </a:t>
            </a:r>
            <a:r>
              <a:rPr lang="en-GB" sz="3200" dirty="0">
                <a:solidFill>
                  <a:srgbClr val="0070C0"/>
                </a:solidFill>
              </a:rPr>
              <a:t>manufacturing</a:t>
            </a:r>
            <a:r>
              <a:rPr lang="en-GB" sz="3200" dirty="0"/>
              <a:t>,</a:t>
            </a:r>
            <a:r>
              <a:rPr lang="en-GB" sz="3200" dirty="0">
                <a:solidFill>
                  <a:schemeClr val="accent5"/>
                </a:solidFill>
              </a:rPr>
              <a:t> </a:t>
            </a:r>
            <a:r>
              <a:rPr lang="en-GB" sz="3200" dirty="0">
                <a:solidFill>
                  <a:srgbClr val="FF0000"/>
                </a:solidFill>
              </a:rPr>
              <a:t>teaching</a:t>
            </a:r>
            <a:r>
              <a:rPr lang="en-GB" sz="3200" dirty="0"/>
              <a:t>, </a:t>
            </a:r>
            <a:r>
              <a:rPr lang="en-GB" sz="3200" dirty="0">
                <a:solidFill>
                  <a:srgbClr val="00B0F0"/>
                </a:solidFill>
              </a:rPr>
              <a:t>childcare</a:t>
            </a:r>
            <a:r>
              <a:rPr lang="en-GB" sz="3200" dirty="0"/>
              <a:t>, </a:t>
            </a:r>
            <a:r>
              <a:rPr lang="en-GB" sz="3200" dirty="0">
                <a:solidFill>
                  <a:srgbClr val="C00000"/>
                </a:solidFill>
              </a:rPr>
              <a:t>engineering and building</a:t>
            </a:r>
            <a:r>
              <a:rPr lang="en-GB" sz="3200" dirty="0"/>
              <a:t>, </a:t>
            </a:r>
            <a:r>
              <a:rPr lang="en-GB" sz="3200" dirty="0">
                <a:solidFill>
                  <a:srgbClr val="00B050"/>
                </a:solidFill>
              </a:rPr>
              <a:t>arts</a:t>
            </a:r>
            <a:r>
              <a:rPr lang="en-GB" sz="3200" dirty="0"/>
              <a:t>, </a:t>
            </a:r>
            <a:r>
              <a:rPr lang="en-GB" sz="3200" dirty="0">
                <a:solidFill>
                  <a:srgbClr val="7030A0"/>
                </a:solidFill>
              </a:rPr>
              <a:t>design and media</a:t>
            </a:r>
            <a:r>
              <a:rPr lang="en-GB" sz="3200" dirty="0"/>
              <a:t>, </a:t>
            </a:r>
            <a:r>
              <a:rPr lang="en-GB" sz="3200" dirty="0">
                <a:solidFill>
                  <a:srgbClr val="FFC000"/>
                </a:solidFill>
              </a:rPr>
              <a:t>town planning</a:t>
            </a:r>
            <a:r>
              <a:rPr lang="en-GB" sz="3200" dirty="0"/>
              <a:t>, </a:t>
            </a:r>
            <a:r>
              <a:rPr lang="en-GB" sz="3200" dirty="0">
                <a:solidFill>
                  <a:srgbClr val="0070C0"/>
                </a:solidFill>
              </a:rPr>
              <a:t>working abroad </a:t>
            </a:r>
            <a:r>
              <a:rPr lang="en-GB" sz="3200" dirty="0"/>
              <a:t>and many (many) more…</a:t>
            </a:r>
          </a:p>
        </p:txBody>
      </p:sp>
      <p:pic>
        <p:nvPicPr>
          <p:cNvPr id="2" name="Audio 1">
            <a:hlinkClick r:id="" action="ppaction://media"/>
            <a:extLst>
              <a:ext uri="{FF2B5EF4-FFF2-40B4-BE49-F238E27FC236}">
                <a16:creationId xmlns:a16="http://schemas.microsoft.com/office/drawing/2014/main" id="{F03D9B50-7F96-4903-A9A5-7A08D3CEFBD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42199571"/>
      </p:ext>
    </p:extLst>
  </p:cSld>
  <p:clrMapOvr>
    <a:masterClrMapping/>
  </p:clrMapOvr>
  <p:transition advTm="422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sp>
        <p:nvSpPr>
          <p:cNvPr id="5" name="Rectangle 4"/>
          <p:cNvSpPr/>
          <p:nvPr/>
        </p:nvSpPr>
        <p:spPr>
          <a:xfrm rot="21288658">
            <a:off x="295957" y="211373"/>
            <a:ext cx="3406382" cy="400110"/>
          </a:xfrm>
          <a:prstGeom prst="rect">
            <a:avLst/>
          </a:prstGeom>
        </p:spPr>
        <p:txBody>
          <a:bodyPr wrap="none">
            <a:spAutoFit/>
          </a:bodyPr>
          <a:lstStyle/>
          <a:p>
            <a:r>
              <a:rPr lang="en-GB" sz="2000" dirty="0">
                <a:solidFill>
                  <a:srgbClr val="80525B"/>
                </a:solidFill>
                <a:ea typeface="Calibri" panose="020F0502020204030204" pitchFamily="34" charset="0"/>
              </a:rPr>
              <a:t>modern computer based mapping </a:t>
            </a:r>
            <a:endParaRPr lang="en-GB" sz="2000" dirty="0">
              <a:solidFill>
                <a:srgbClr val="80525B"/>
              </a:solidFill>
            </a:endParaRPr>
          </a:p>
        </p:txBody>
      </p:sp>
      <p:sp>
        <p:nvSpPr>
          <p:cNvPr id="6" name="Rectangle 5"/>
          <p:cNvSpPr/>
          <p:nvPr/>
        </p:nvSpPr>
        <p:spPr>
          <a:xfrm rot="309538">
            <a:off x="1009370" y="943451"/>
            <a:ext cx="2037866" cy="400110"/>
          </a:xfrm>
          <a:prstGeom prst="rect">
            <a:avLst/>
          </a:prstGeom>
        </p:spPr>
        <p:txBody>
          <a:bodyPr wrap="none">
            <a:spAutoFit/>
          </a:bodyPr>
          <a:lstStyle/>
          <a:p>
            <a:r>
              <a:rPr lang="en-GB" sz="2000" dirty="0">
                <a:solidFill>
                  <a:srgbClr val="80525B"/>
                </a:solidFill>
                <a:ea typeface="Calibri" panose="020F0502020204030204" pitchFamily="34" charset="0"/>
              </a:rPr>
              <a:t>digital technologies</a:t>
            </a:r>
            <a:endParaRPr lang="en-GB" sz="2000" dirty="0">
              <a:solidFill>
                <a:srgbClr val="80525B"/>
              </a:solidFill>
            </a:endParaRPr>
          </a:p>
        </p:txBody>
      </p:sp>
      <p:sp>
        <p:nvSpPr>
          <p:cNvPr id="7" name="Rectangle 6"/>
          <p:cNvSpPr/>
          <p:nvPr/>
        </p:nvSpPr>
        <p:spPr>
          <a:xfrm rot="309538">
            <a:off x="10962222" y="146986"/>
            <a:ext cx="1132041" cy="400110"/>
          </a:xfrm>
          <a:prstGeom prst="rect">
            <a:avLst/>
          </a:prstGeom>
        </p:spPr>
        <p:txBody>
          <a:bodyPr wrap="none">
            <a:spAutoFit/>
          </a:bodyPr>
          <a:lstStyle/>
          <a:p>
            <a:r>
              <a:rPr lang="en-GB" sz="2000" dirty="0">
                <a:solidFill>
                  <a:srgbClr val="80525B"/>
                </a:solidFill>
              </a:rPr>
              <a:t>map skills</a:t>
            </a:r>
          </a:p>
        </p:txBody>
      </p:sp>
      <p:sp>
        <p:nvSpPr>
          <p:cNvPr id="8" name="Rectangle 7"/>
          <p:cNvSpPr/>
          <p:nvPr/>
        </p:nvSpPr>
        <p:spPr>
          <a:xfrm rot="309538">
            <a:off x="6434531" y="241287"/>
            <a:ext cx="2591096" cy="707886"/>
          </a:xfrm>
          <a:prstGeom prst="rect">
            <a:avLst/>
          </a:prstGeom>
        </p:spPr>
        <p:txBody>
          <a:bodyPr wrap="square">
            <a:spAutoFit/>
          </a:bodyPr>
          <a:lstStyle/>
          <a:p>
            <a:r>
              <a:rPr lang="en-GB" sz="2000" dirty="0">
                <a:solidFill>
                  <a:srgbClr val="80525B"/>
                </a:solidFill>
                <a:ea typeface="Calibri" panose="020F0502020204030204" pitchFamily="34" charset="0"/>
              </a:rPr>
              <a:t>interpreting photos, cartoons, diagrams…</a:t>
            </a:r>
            <a:endParaRPr lang="en-GB" sz="2000" dirty="0">
              <a:solidFill>
                <a:srgbClr val="80525B"/>
              </a:solidFill>
            </a:endParaRPr>
          </a:p>
        </p:txBody>
      </p:sp>
      <p:sp>
        <p:nvSpPr>
          <p:cNvPr id="9" name="Rectangle 8"/>
          <p:cNvSpPr/>
          <p:nvPr/>
        </p:nvSpPr>
        <p:spPr>
          <a:xfrm rot="309538">
            <a:off x="10276194" y="1414732"/>
            <a:ext cx="2018500" cy="400110"/>
          </a:xfrm>
          <a:prstGeom prst="rect">
            <a:avLst/>
          </a:prstGeom>
        </p:spPr>
        <p:txBody>
          <a:bodyPr wrap="square">
            <a:spAutoFit/>
          </a:bodyPr>
          <a:lstStyle/>
          <a:p>
            <a:r>
              <a:rPr lang="en-GB" sz="2000" dirty="0">
                <a:solidFill>
                  <a:srgbClr val="80525B"/>
                </a:solidFill>
              </a:rPr>
              <a:t>analysing articles</a:t>
            </a:r>
          </a:p>
        </p:txBody>
      </p:sp>
      <p:sp>
        <p:nvSpPr>
          <p:cNvPr id="10" name="Rectangle 9"/>
          <p:cNvSpPr/>
          <p:nvPr/>
        </p:nvSpPr>
        <p:spPr>
          <a:xfrm rot="21274015">
            <a:off x="6587944" y="1289731"/>
            <a:ext cx="2018500" cy="400110"/>
          </a:xfrm>
          <a:prstGeom prst="rect">
            <a:avLst/>
          </a:prstGeom>
        </p:spPr>
        <p:txBody>
          <a:bodyPr wrap="square">
            <a:spAutoFit/>
          </a:bodyPr>
          <a:lstStyle/>
          <a:p>
            <a:r>
              <a:rPr lang="en-GB" sz="2000" dirty="0">
                <a:solidFill>
                  <a:srgbClr val="80525B"/>
                </a:solidFill>
              </a:rPr>
              <a:t>decision making</a:t>
            </a:r>
          </a:p>
        </p:txBody>
      </p:sp>
      <p:sp>
        <p:nvSpPr>
          <p:cNvPr id="11" name="Rectangle 10"/>
          <p:cNvSpPr/>
          <p:nvPr/>
        </p:nvSpPr>
        <p:spPr>
          <a:xfrm rot="21274015">
            <a:off x="4582244" y="1112558"/>
            <a:ext cx="1645873" cy="400110"/>
          </a:xfrm>
          <a:prstGeom prst="rect">
            <a:avLst/>
          </a:prstGeom>
        </p:spPr>
        <p:txBody>
          <a:bodyPr wrap="square">
            <a:spAutoFit/>
          </a:bodyPr>
          <a:lstStyle/>
          <a:p>
            <a:r>
              <a:rPr lang="en-GB" sz="2000" dirty="0">
                <a:solidFill>
                  <a:srgbClr val="80525B"/>
                </a:solidFill>
              </a:rPr>
              <a:t>critical analysis</a:t>
            </a:r>
          </a:p>
        </p:txBody>
      </p:sp>
      <p:sp>
        <p:nvSpPr>
          <p:cNvPr id="12" name="Rectangle 11"/>
          <p:cNvSpPr/>
          <p:nvPr/>
        </p:nvSpPr>
        <p:spPr>
          <a:xfrm rot="21274015">
            <a:off x="3932642" y="71214"/>
            <a:ext cx="1526842" cy="1015663"/>
          </a:xfrm>
          <a:prstGeom prst="rect">
            <a:avLst/>
          </a:prstGeom>
        </p:spPr>
        <p:txBody>
          <a:bodyPr wrap="square">
            <a:spAutoFit/>
          </a:bodyPr>
          <a:lstStyle/>
          <a:p>
            <a:r>
              <a:rPr lang="en-GB" sz="2000" dirty="0">
                <a:solidFill>
                  <a:srgbClr val="80525B"/>
                </a:solidFill>
              </a:rPr>
              <a:t>debating and arguing your point</a:t>
            </a:r>
          </a:p>
        </p:txBody>
      </p:sp>
      <p:sp>
        <p:nvSpPr>
          <p:cNvPr id="13" name="Rectangle 12"/>
          <p:cNvSpPr/>
          <p:nvPr/>
        </p:nvSpPr>
        <p:spPr>
          <a:xfrm rot="21274015">
            <a:off x="371235" y="1571250"/>
            <a:ext cx="1542337" cy="1015663"/>
          </a:xfrm>
          <a:prstGeom prst="rect">
            <a:avLst/>
          </a:prstGeom>
        </p:spPr>
        <p:txBody>
          <a:bodyPr wrap="square">
            <a:spAutoFit/>
          </a:bodyPr>
          <a:lstStyle/>
          <a:p>
            <a:r>
              <a:rPr lang="en-GB" sz="2000" dirty="0">
                <a:solidFill>
                  <a:srgbClr val="80525B"/>
                </a:solidFill>
              </a:rPr>
              <a:t>investigating issues in the real world</a:t>
            </a:r>
          </a:p>
        </p:txBody>
      </p:sp>
      <p:sp>
        <p:nvSpPr>
          <p:cNvPr id="14" name="Rectangle 13"/>
          <p:cNvSpPr/>
          <p:nvPr/>
        </p:nvSpPr>
        <p:spPr>
          <a:xfrm rot="21274015">
            <a:off x="8646165" y="1874124"/>
            <a:ext cx="1542337" cy="400110"/>
          </a:xfrm>
          <a:prstGeom prst="rect">
            <a:avLst/>
          </a:prstGeom>
        </p:spPr>
        <p:txBody>
          <a:bodyPr wrap="square">
            <a:spAutoFit/>
          </a:bodyPr>
          <a:lstStyle/>
          <a:p>
            <a:r>
              <a:rPr lang="en-GB" sz="2000" dirty="0">
                <a:solidFill>
                  <a:srgbClr val="80525B"/>
                </a:solidFill>
              </a:rPr>
              <a:t>report writing</a:t>
            </a:r>
          </a:p>
        </p:txBody>
      </p:sp>
      <p:sp>
        <p:nvSpPr>
          <p:cNvPr id="15" name="Rectangle 14"/>
          <p:cNvSpPr/>
          <p:nvPr/>
        </p:nvSpPr>
        <p:spPr>
          <a:xfrm rot="563022">
            <a:off x="3064828" y="1219147"/>
            <a:ext cx="1286094" cy="1015663"/>
          </a:xfrm>
          <a:prstGeom prst="rect">
            <a:avLst/>
          </a:prstGeom>
        </p:spPr>
        <p:txBody>
          <a:bodyPr wrap="square">
            <a:spAutoFit/>
          </a:bodyPr>
          <a:lstStyle/>
          <a:p>
            <a:r>
              <a:rPr lang="en-GB" sz="2000" dirty="0">
                <a:solidFill>
                  <a:srgbClr val="80525B"/>
                </a:solidFill>
              </a:rPr>
              <a:t>convincing others you are right</a:t>
            </a:r>
          </a:p>
        </p:txBody>
      </p:sp>
      <p:sp>
        <p:nvSpPr>
          <p:cNvPr id="16" name="Rectangle 15"/>
          <p:cNvSpPr/>
          <p:nvPr/>
        </p:nvSpPr>
        <p:spPr>
          <a:xfrm rot="21274015">
            <a:off x="10610240" y="714712"/>
            <a:ext cx="1039289" cy="400110"/>
          </a:xfrm>
          <a:prstGeom prst="rect">
            <a:avLst/>
          </a:prstGeom>
        </p:spPr>
        <p:txBody>
          <a:bodyPr wrap="square">
            <a:spAutoFit/>
          </a:bodyPr>
          <a:lstStyle/>
          <a:p>
            <a:r>
              <a:rPr lang="en-GB" sz="2000" dirty="0">
                <a:solidFill>
                  <a:srgbClr val="80525B"/>
                </a:solidFill>
              </a:rPr>
              <a:t>statistics</a:t>
            </a:r>
          </a:p>
        </p:txBody>
      </p:sp>
      <p:sp>
        <p:nvSpPr>
          <p:cNvPr id="17" name="Rectangle 16"/>
          <p:cNvSpPr/>
          <p:nvPr/>
        </p:nvSpPr>
        <p:spPr>
          <a:xfrm rot="21274015">
            <a:off x="9239037" y="33847"/>
            <a:ext cx="1128610" cy="400110"/>
          </a:xfrm>
          <a:prstGeom prst="rect">
            <a:avLst/>
          </a:prstGeom>
        </p:spPr>
        <p:txBody>
          <a:bodyPr wrap="square">
            <a:spAutoFit/>
          </a:bodyPr>
          <a:lstStyle/>
          <a:p>
            <a:r>
              <a:rPr lang="en-GB" sz="2000" dirty="0">
                <a:solidFill>
                  <a:srgbClr val="80525B"/>
                </a:solidFill>
              </a:rPr>
              <a:t>fieldwork</a:t>
            </a:r>
          </a:p>
        </p:txBody>
      </p:sp>
      <p:sp>
        <p:nvSpPr>
          <p:cNvPr id="18" name="Rectangle 17"/>
          <p:cNvSpPr/>
          <p:nvPr/>
        </p:nvSpPr>
        <p:spPr>
          <a:xfrm rot="544941">
            <a:off x="9021038" y="804290"/>
            <a:ext cx="1134742" cy="707886"/>
          </a:xfrm>
          <a:prstGeom prst="rect">
            <a:avLst/>
          </a:prstGeom>
        </p:spPr>
        <p:txBody>
          <a:bodyPr wrap="square">
            <a:spAutoFit/>
          </a:bodyPr>
          <a:lstStyle/>
          <a:p>
            <a:r>
              <a:rPr lang="en-GB" sz="2000" dirty="0">
                <a:solidFill>
                  <a:srgbClr val="80525B"/>
                </a:solidFill>
              </a:rPr>
              <a:t>working with data</a:t>
            </a:r>
          </a:p>
        </p:txBody>
      </p:sp>
      <p:sp>
        <p:nvSpPr>
          <p:cNvPr id="19" name="Rectangle 18"/>
          <p:cNvSpPr/>
          <p:nvPr/>
        </p:nvSpPr>
        <p:spPr>
          <a:xfrm>
            <a:off x="5851047" y="2021317"/>
            <a:ext cx="2305603" cy="400110"/>
          </a:xfrm>
          <a:prstGeom prst="rect">
            <a:avLst/>
          </a:prstGeom>
        </p:spPr>
        <p:txBody>
          <a:bodyPr wrap="square">
            <a:spAutoFit/>
          </a:bodyPr>
          <a:lstStyle/>
          <a:p>
            <a:r>
              <a:rPr lang="en-GB" sz="2000" dirty="0">
                <a:solidFill>
                  <a:srgbClr val="80525B"/>
                </a:solidFill>
              </a:rPr>
              <a:t>boosting your memory</a:t>
            </a:r>
          </a:p>
        </p:txBody>
      </p:sp>
      <p:sp>
        <p:nvSpPr>
          <p:cNvPr id="20" name="Rectangle 19"/>
          <p:cNvSpPr/>
          <p:nvPr/>
        </p:nvSpPr>
        <p:spPr>
          <a:xfrm rot="21274015">
            <a:off x="1688097" y="2109718"/>
            <a:ext cx="2018500" cy="400110"/>
          </a:xfrm>
          <a:prstGeom prst="rect">
            <a:avLst/>
          </a:prstGeom>
        </p:spPr>
        <p:txBody>
          <a:bodyPr wrap="square">
            <a:spAutoFit/>
          </a:bodyPr>
          <a:lstStyle/>
          <a:p>
            <a:r>
              <a:rPr lang="en-GB" sz="2000" dirty="0">
                <a:solidFill>
                  <a:srgbClr val="80525B"/>
                </a:solidFill>
              </a:rPr>
              <a:t>empathy</a:t>
            </a:r>
          </a:p>
        </p:txBody>
      </p:sp>
      <p:sp>
        <p:nvSpPr>
          <p:cNvPr id="21" name="Rectangle 20"/>
          <p:cNvSpPr/>
          <p:nvPr/>
        </p:nvSpPr>
        <p:spPr>
          <a:xfrm rot="309538">
            <a:off x="10392790" y="2020899"/>
            <a:ext cx="2018500" cy="400110"/>
          </a:xfrm>
          <a:prstGeom prst="rect">
            <a:avLst/>
          </a:prstGeom>
        </p:spPr>
        <p:txBody>
          <a:bodyPr wrap="square">
            <a:spAutoFit/>
          </a:bodyPr>
          <a:lstStyle/>
          <a:p>
            <a:r>
              <a:rPr lang="en-GB" sz="2000" dirty="0">
                <a:solidFill>
                  <a:srgbClr val="80525B"/>
                </a:solidFill>
              </a:rPr>
              <a:t>problem solving</a:t>
            </a:r>
          </a:p>
        </p:txBody>
      </p:sp>
      <p:sp>
        <p:nvSpPr>
          <p:cNvPr id="25" name="TextBox 24"/>
          <p:cNvSpPr txBox="1"/>
          <p:nvPr/>
        </p:nvSpPr>
        <p:spPr>
          <a:xfrm>
            <a:off x="421523" y="4979388"/>
            <a:ext cx="2579168" cy="584775"/>
          </a:xfrm>
          <a:prstGeom prst="rect">
            <a:avLst/>
          </a:prstGeom>
          <a:noFill/>
        </p:spPr>
        <p:txBody>
          <a:bodyPr wrap="none" rtlCol="0">
            <a:spAutoFit/>
          </a:bodyPr>
          <a:lstStyle/>
          <a:p>
            <a:r>
              <a:rPr lang="en-GB" sz="3200" dirty="0">
                <a:solidFill>
                  <a:schemeClr val="bg1"/>
                </a:solidFill>
              </a:rPr>
              <a:t>a wide variety of</a:t>
            </a:r>
          </a:p>
        </p:txBody>
      </p:sp>
      <p:sp>
        <p:nvSpPr>
          <p:cNvPr id="26" name="TextBox 25"/>
          <p:cNvSpPr txBox="1"/>
          <p:nvPr/>
        </p:nvSpPr>
        <p:spPr>
          <a:xfrm>
            <a:off x="400032" y="5324157"/>
            <a:ext cx="2380781" cy="1077218"/>
          </a:xfrm>
          <a:prstGeom prst="rect">
            <a:avLst/>
          </a:prstGeom>
          <a:noFill/>
        </p:spPr>
        <p:txBody>
          <a:bodyPr wrap="none" rtlCol="0">
            <a:spAutoFit/>
          </a:bodyPr>
          <a:lstStyle/>
          <a:p>
            <a:pPr algn="ctr"/>
            <a:r>
              <a:rPr lang="en-GB" sz="6400" dirty="0">
                <a:solidFill>
                  <a:schemeClr val="bg1"/>
                </a:solidFill>
                <a:latin typeface="+mj-lt"/>
              </a:rPr>
              <a:t>SKILLS</a:t>
            </a:r>
          </a:p>
        </p:txBody>
      </p:sp>
      <p:pic>
        <p:nvPicPr>
          <p:cNvPr id="2" name="Audio 1">
            <a:hlinkClick r:id="" action="ppaction://media"/>
            <a:extLst>
              <a:ext uri="{FF2B5EF4-FFF2-40B4-BE49-F238E27FC236}">
                <a16:creationId xmlns:a16="http://schemas.microsoft.com/office/drawing/2014/main" id="{74500CBD-ED07-4744-85AB-80ACED83B0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79516940"/>
      </p:ext>
    </p:extLst>
  </p:cSld>
  <p:clrMapOvr>
    <a:masterClrMapping/>
  </p:clrMapOvr>
  <p:transition advTm="171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5">
            <a:extLst>
              <a:ext uri="{28A0092B-C50C-407E-A947-70E740481C1C}">
                <a14:useLocalDpi xmlns:a14="http://schemas.microsoft.com/office/drawing/2010/main"/>
              </a:ext>
            </a:extLst>
          </a:blip>
          <a:srcRect/>
          <a:stretch>
            <a:fillRect/>
          </a:stretch>
        </p:blipFill>
        <p:spPr/>
      </p:pic>
      <p:sp>
        <p:nvSpPr>
          <p:cNvPr id="6" name="TextBox 5"/>
          <p:cNvSpPr txBox="1"/>
          <p:nvPr/>
        </p:nvSpPr>
        <p:spPr>
          <a:xfrm>
            <a:off x="268769" y="551582"/>
            <a:ext cx="6259279" cy="1077218"/>
          </a:xfrm>
          <a:prstGeom prst="rect">
            <a:avLst/>
          </a:prstGeom>
          <a:noFill/>
        </p:spPr>
        <p:txBody>
          <a:bodyPr wrap="none" rtlCol="0">
            <a:spAutoFit/>
          </a:bodyPr>
          <a:lstStyle/>
          <a:p>
            <a:pPr algn="ctr"/>
            <a:r>
              <a:rPr lang="en-GB" sz="6400" dirty="0">
                <a:solidFill>
                  <a:schemeClr val="bg1"/>
                </a:solidFill>
                <a:latin typeface="+mj-lt"/>
              </a:rPr>
              <a:t>NATURAL HAZARDS</a:t>
            </a:r>
          </a:p>
        </p:txBody>
      </p:sp>
      <p:sp>
        <p:nvSpPr>
          <p:cNvPr id="7" name="TextBox 6"/>
          <p:cNvSpPr txBox="1"/>
          <p:nvPr/>
        </p:nvSpPr>
        <p:spPr>
          <a:xfrm>
            <a:off x="308958" y="222368"/>
            <a:ext cx="2743059" cy="584775"/>
          </a:xfrm>
          <a:prstGeom prst="rect">
            <a:avLst/>
          </a:prstGeom>
          <a:noFill/>
        </p:spPr>
        <p:txBody>
          <a:bodyPr wrap="none" rtlCol="0">
            <a:spAutoFit/>
          </a:bodyPr>
          <a:lstStyle/>
          <a:p>
            <a:r>
              <a:rPr lang="en-GB" sz="3200" dirty="0">
                <a:solidFill>
                  <a:schemeClr val="bg1"/>
                </a:solidFill>
              </a:rPr>
              <a:t>The Challenge of</a:t>
            </a:r>
          </a:p>
        </p:txBody>
      </p:sp>
      <p:sp>
        <p:nvSpPr>
          <p:cNvPr id="3" name="Cloud Callout 2"/>
          <p:cNvSpPr/>
          <p:nvPr/>
        </p:nvSpPr>
        <p:spPr>
          <a:xfrm>
            <a:off x="8616280" y="5013176"/>
            <a:ext cx="2880320" cy="1368152"/>
          </a:xfrm>
          <a:prstGeom prst="cloudCallout">
            <a:avLst>
              <a:gd name="adj1" fmla="val 46364"/>
              <a:gd name="adj2" fmla="val 65842"/>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What if the UK was hit by a tsunami?</a:t>
            </a:r>
          </a:p>
        </p:txBody>
      </p:sp>
      <p:sp>
        <p:nvSpPr>
          <p:cNvPr id="8" name="Cloud Callout 7"/>
          <p:cNvSpPr/>
          <p:nvPr/>
        </p:nvSpPr>
        <p:spPr>
          <a:xfrm>
            <a:off x="479376" y="1958014"/>
            <a:ext cx="3194754" cy="1398978"/>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Are earthquakes the deadliest natural hazard?</a:t>
            </a:r>
          </a:p>
        </p:txBody>
      </p:sp>
      <p:pic>
        <p:nvPicPr>
          <p:cNvPr id="2" name="Audio 1">
            <a:hlinkClick r:id="" action="ppaction://media"/>
            <a:extLst>
              <a:ext uri="{FF2B5EF4-FFF2-40B4-BE49-F238E27FC236}">
                <a16:creationId xmlns:a16="http://schemas.microsoft.com/office/drawing/2014/main" id="{19B327F0-70FE-4158-A425-BBE644D4D7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29185988"/>
      </p:ext>
    </p:extLst>
  </p:cSld>
  <p:clrMapOvr>
    <a:masterClrMapping/>
  </p:clrMapOvr>
  <p:transition advTm="204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t="7818" b="7818"/>
          <a:stretch>
            <a:fillRect/>
          </a:stretch>
        </p:blipFill>
        <p:spPr/>
      </p:pic>
      <p:sp>
        <p:nvSpPr>
          <p:cNvPr id="5" name="TextBox 4"/>
          <p:cNvSpPr txBox="1"/>
          <p:nvPr/>
        </p:nvSpPr>
        <p:spPr>
          <a:xfrm>
            <a:off x="7680176" y="5780782"/>
            <a:ext cx="4366901" cy="1077218"/>
          </a:xfrm>
          <a:prstGeom prst="rect">
            <a:avLst/>
          </a:prstGeom>
          <a:noFill/>
        </p:spPr>
        <p:txBody>
          <a:bodyPr wrap="none" rtlCol="0">
            <a:spAutoFit/>
          </a:bodyP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a:ln>
                  <a:noFill/>
                </a:ln>
                <a:solidFill>
                  <a:srgbClr val="000000"/>
                </a:solidFill>
                <a:effectLst/>
                <a:uLnTx/>
                <a:uFillTx/>
                <a:latin typeface="Franklin Gothic Demi Cond"/>
                <a:ea typeface="+mn-ea"/>
                <a:cs typeface="+mn-cs"/>
              </a:rPr>
              <a:t>CHALLENGES</a:t>
            </a:r>
          </a:p>
        </p:txBody>
      </p:sp>
      <p:sp>
        <p:nvSpPr>
          <p:cNvPr id="6" name="TextBox 5"/>
          <p:cNvSpPr txBox="1"/>
          <p:nvPr/>
        </p:nvSpPr>
        <p:spPr>
          <a:xfrm>
            <a:off x="7715220" y="5508521"/>
            <a:ext cx="2771913" cy="584775"/>
          </a:xfrm>
          <a:prstGeom prst="rect">
            <a:avLst/>
          </a:prstGeom>
          <a:noFill/>
        </p:spPr>
        <p:txBody>
          <a:bodyPr wrap="none" rtlCol="0">
            <a:spAutoFit/>
          </a:bodyPr>
          <a:lstStyle/>
          <a:p>
            <a:pPr marL="0" marR="0" lvl="0" indent="0" algn="l" defTabSz="506261"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Franklin Gothic Medium Cond"/>
                <a:ea typeface="+mn-ea"/>
                <a:cs typeface="+mn-cs"/>
              </a:rPr>
              <a:t>Urban Issues and</a:t>
            </a:r>
          </a:p>
        </p:txBody>
      </p:sp>
      <p:sp>
        <p:nvSpPr>
          <p:cNvPr id="7" name="Cloud Callout 6"/>
          <p:cNvSpPr/>
          <p:nvPr/>
        </p:nvSpPr>
        <p:spPr>
          <a:xfrm>
            <a:off x="335360" y="5081293"/>
            <a:ext cx="2952328" cy="1398978"/>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Franklin Gothic Medium Cond"/>
                <a:ea typeface="+mn-ea"/>
                <a:cs typeface="+mn-cs"/>
              </a:rPr>
              <a:t>What if there was no countryside?</a:t>
            </a:r>
          </a:p>
        </p:txBody>
      </p:sp>
      <p:sp>
        <p:nvSpPr>
          <p:cNvPr id="8" name="Cloud Callout 7"/>
          <p:cNvSpPr/>
          <p:nvPr/>
        </p:nvSpPr>
        <p:spPr>
          <a:xfrm>
            <a:off x="8688288" y="188640"/>
            <a:ext cx="3194754" cy="1398978"/>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Franklin Gothic Medium Cond"/>
                <a:ea typeface="+mn-ea"/>
                <a:cs typeface="+mn-cs"/>
              </a:rPr>
              <a:t>Are cities in crisis?</a:t>
            </a:r>
          </a:p>
        </p:txBody>
      </p:sp>
      <p:pic>
        <p:nvPicPr>
          <p:cNvPr id="2" name="Audio 1">
            <a:hlinkClick r:id="" action="ppaction://media"/>
            <a:extLst>
              <a:ext uri="{FF2B5EF4-FFF2-40B4-BE49-F238E27FC236}">
                <a16:creationId xmlns:a16="http://schemas.microsoft.com/office/drawing/2014/main" id="{0A6AD39A-F9E9-401E-86BC-B637AB25C2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13270442"/>
      </p:ext>
    </p:extLst>
  </p:cSld>
  <p:clrMapOvr>
    <a:masterClrMapping/>
  </p:clrMapOvr>
  <p:transition advTm="84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GB"/>
          </a:p>
        </p:txBody>
      </p:sp>
      <p:pic>
        <p:nvPicPr>
          <p:cNvPr id="6" name="Picture Placeholder 5"/>
          <p:cNvPicPr>
            <a:picLocks noGrp="1" noChangeAspect="1"/>
          </p:cNvPicPr>
          <p:nvPr>
            <p:ph type="pic" sz="quarter" idx="13"/>
          </p:nvPr>
        </p:nvPicPr>
        <p:blipFill rotWithShape="1">
          <a:blip r:embed="rId4">
            <a:extLst>
              <a:ext uri="{28A0092B-C50C-407E-A947-70E740481C1C}">
                <a14:useLocalDpi xmlns:a14="http://schemas.microsoft.com/office/drawing/2010/main"/>
              </a:ext>
            </a:extLst>
          </a:blip>
          <a:srcRect t="2722" b="8076"/>
          <a:stretch/>
        </p:blipFill>
        <p:spPr>
          <a:xfrm>
            <a:off x="0" y="0"/>
            <a:ext cx="12192000" cy="7295827"/>
          </a:xfrm>
        </p:spPr>
      </p:pic>
      <p:sp>
        <p:nvSpPr>
          <p:cNvPr id="7" name="TextBox 6"/>
          <p:cNvSpPr txBox="1"/>
          <p:nvPr/>
        </p:nvSpPr>
        <p:spPr>
          <a:xfrm>
            <a:off x="216608" y="443223"/>
            <a:ext cx="8399672" cy="1077218"/>
          </a:xfrm>
          <a:prstGeom prst="rect">
            <a:avLst/>
          </a:prstGeom>
          <a:noFill/>
        </p:spPr>
        <p:txBody>
          <a:bodyPr wrap="none" rtlCol="0">
            <a:spAutoFit/>
          </a:bodyPr>
          <a:lstStyle/>
          <a:p>
            <a:pPr algn="ctr"/>
            <a:r>
              <a:rPr lang="en-GB" sz="6400" dirty="0">
                <a:solidFill>
                  <a:schemeClr val="bg1"/>
                </a:solidFill>
                <a:latin typeface="+mj-lt"/>
              </a:rPr>
              <a:t>RESOURCE MANAGEMENT</a:t>
            </a:r>
          </a:p>
        </p:txBody>
      </p:sp>
      <p:sp>
        <p:nvSpPr>
          <p:cNvPr id="8" name="TextBox 7"/>
          <p:cNvSpPr txBox="1"/>
          <p:nvPr/>
        </p:nvSpPr>
        <p:spPr>
          <a:xfrm>
            <a:off x="263352" y="114009"/>
            <a:ext cx="2666114" cy="584775"/>
          </a:xfrm>
          <a:prstGeom prst="rect">
            <a:avLst/>
          </a:prstGeom>
          <a:noFill/>
        </p:spPr>
        <p:txBody>
          <a:bodyPr wrap="none" rtlCol="0">
            <a:spAutoFit/>
          </a:bodyPr>
          <a:lstStyle/>
          <a:p>
            <a:r>
              <a:rPr lang="en-GB" sz="3200" dirty="0">
                <a:solidFill>
                  <a:schemeClr val="bg1"/>
                </a:solidFill>
              </a:rPr>
              <a:t>The Challenge of</a:t>
            </a:r>
          </a:p>
        </p:txBody>
      </p:sp>
      <p:sp>
        <p:nvSpPr>
          <p:cNvPr id="9" name="Cloud Callout 8"/>
          <p:cNvSpPr/>
          <p:nvPr/>
        </p:nvSpPr>
        <p:spPr>
          <a:xfrm>
            <a:off x="8616280" y="1625942"/>
            <a:ext cx="3194754" cy="1398978"/>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What if all power was renewable?</a:t>
            </a:r>
          </a:p>
        </p:txBody>
      </p:sp>
      <p:sp>
        <p:nvSpPr>
          <p:cNvPr id="10" name="Cloud Callout 9"/>
          <p:cNvSpPr/>
          <p:nvPr/>
        </p:nvSpPr>
        <p:spPr>
          <a:xfrm>
            <a:off x="263352" y="2325431"/>
            <a:ext cx="3143672" cy="1440160"/>
          </a:xfrm>
          <a:prstGeom prst="cloudCallout">
            <a:avLst>
              <a:gd name="adj1" fmla="val -33332"/>
              <a:gd name="adj2" fmla="val 6277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Are we running out of resources?</a:t>
            </a:r>
          </a:p>
        </p:txBody>
      </p:sp>
      <p:pic>
        <p:nvPicPr>
          <p:cNvPr id="2" name="Audio 1">
            <a:hlinkClick r:id="" action="ppaction://media"/>
            <a:extLst>
              <a:ext uri="{FF2B5EF4-FFF2-40B4-BE49-F238E27FC236}">
                <a16:creationId xmlns:a16="http://schemas.microsoft.com/office/drawing/2014/main" id="{46A3B3BF-759A-400D-B88E-868F431709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97684453"/>
      </p:ext>
    </p:extLst>
  </p:cSld>
  <p:clrMapOvr>
    <a:masterClrMapping/>
  </p:clrMapOvr>
  <p:transition advTm="53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5">
            <a:extLst>
              <a:ext uri="{28A0092B-C50C-407E-A947-70E740481C1C}">
                <a14:useLocalDpi xmlns:a14="http://schemas.microsoft.com/office/drawing/2010/main"/>
              </a:ext>
            </a:extLst>
          </a:blip>
          <a:srcRect t="7647" b="7647"/>
          <a:stretch>
            <a:fillRect/>
          </a:stretch>
        </p:blipFill>
        <p:spPr/>
      </p:pic>
      <p:sp>
        <p:nvSpPr>
          <p:cNvPr id="5" name="TextBox 4"/>
          <p:cNvSpPr txBox="1"/>
          <p:nvPr/>
        </p:nvSpPr>
        <p:spPr>
          <a:xfrm>
            <a:off x="8976320" y="5517232"/>
            <a:ext cx="2491388" cy="1077218"/>
          </a:xfrm>
          <a:prstGeom prst="rect">
            <a:avLst/>
          </a:prstGeom>
          <a:noFill/>
        </p:spPr>
        <p:txBody>
          <a:bodyPr wrap="none" rtlCol="0">
            <a:spAutoFit/>
          </a:bodyPr>
          <a:lstStyle/>
          <a:p>
            <a:pPr algn="ctr"/>
            <a:r>
              <a:rPr lang="en-GB" sz="6400" dirty="0">
                <a:solidFill>
                  <a:schemeClr val="bg1"/>
                </a:solidFill>
                <a:latin typeface="+mj-lt"/>
              </a:rPr>
              <a:t>WORLD</a:t>
            </a:r>
          </a:p>
        </p:txBody>
      </p:sp>
      <p:sp>
        <p:nvSpPr>
          <p:cNvPr id="6" name="TextBox 5"/>
          <p:cNvSpPr txBox="1"/>
          <p:nvPr/>
        </p:nvSpPr>
        <p:spPr>
          <a:xfrm>
            <a:off x="8944501" y="5188018"/>
            <a:ext cx="1654620" cy="584775"/>
          </a:xfrm>
          <a:prstGeom prst="rect">
            <a:avLst/>
          </a:prstGeom>
          <a:noFill/>
        </p:spPr>
        <p:txBody>
          <a:bodyPr wrap="none" rtlCol="0">
            <a:spAutoFit/>
          </a:bodyPr>
          <a:lstStyle/>
          <a:p>
            <a:r>
              <a:rPr lang="en-GB" sz="3200" dirty="0">
                <a:solidFill>
                  <a:schemeClr val="bg1"/>
                </a:solidFill>
              </a:rPr>
              <a:t>The Living</a:t>
            </a:r>
          </a:p>
        </p:txBody>
      </p:sp>
      <p:sp>
        <p:nvSpPr>
          <p:cNvPr id="7" name="Cloud Callout 6"/>
          <p:cNvSpPr/>
          <p:nvPr/>
        </p:nvSpPr>
        <p:spPr>
          <a:xfrm>
            <a:off x="8688288" y="188640"/>
            <a:ext cx="3194754" cy="1398978"/>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What if all the world’s rainforests were cut down?</a:t>
            </a:r>
          </a:p>
        </p:txBody>
      </p:sp>
      <p:sp>
        <p:nvSpPr>
          <p:cNvPr id="8" name="Cloud Callout 7"/>
          <p:cNvSpPr/>
          <p:nvPr/>
        </p:nvSpPr>
        <p:spPr>
          <a:xfrm>
            <a:off x="407368" y="4373815"/>
            <a:ext cx="3194754" cy="1398978"/>
          </a:xfrm>
          <a:prstGeom prst="cloudCallout">
            <a:avLst>
              <a:gd name="adj1" fmla="val -33278"/>
              <a:gd name="adj2" fmla="val 6691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How do plants and animals survive here?</a:t>
            </a:r>
          </a:p>
        </p:txBody>
      </p:sp>
      <p:pic>
        <p:nvPicPr>
          <p:cNvPr id="2" name="Audio 1">
            <a:hlinkClick r:id="" action="ppaction://media"/>
            <a:extLst>
              <a:ext uri="{FF2B5EF4-FFF2-40B4-BE49-F238E27FC236}">
                <a16:creationId xmlns:a16="http://schemas.microsoft.com/office/drawing/2014/main" id="{EFC4A7E7-A446-4821-88F4-0FB162CBF1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26090234"/>
      </p:ext>
    </p:extLst>
  </p:cSld>
  <p:clrMapOvr>
    <a:masterClrMapping/>
  </p:clrMapOvr>
  <p:transition advTm="75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t="7802" b="7802"/>
          <a:stretch>
            <a:fillRect/>
          </a:stretch>
        </p:blipFill>
        <p:spPr/>
      </p:pic>
      <p:sp>
        <p:nvSpPr>
          <p:cNvPr id="7" name="TextBox 6"/>
          <p:cNvSpPr txBox="1"/>
          <p:nvPr/>
        </p:nvSpPr>
        <p:spPr>
          <a:xfrm>
            <a:off x="9294466" y="476672"/>
            <a:ext cx="2706190" cy="1077218"/>
          </a:xfrm>
          <a:prstGeom prst="rect">
            <a:avLst/>
          </a:prstGeom>
          <a:noFill/>
        </p:spPr>
        <p:txBody>
          <a:bodyPr wrap="none" rtlCol="0">
            <a:spAutoFit/>
          </a:bodyP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a:ln>
                  <a:noFill/>
                </a:ln>
                <a:solidFill>
                  <a:srgbClr val="000000"/>
                </a:solidFill>
                <a:effectLst/>
                <a:uLnTx/>
                <a:uFillTx/>
                <a:latin typeface="Franklin Gothic Demi Cond"/>
                <a:ea typeface="+mn-ea"/>
                <a:cs typeface="+mn-cs"/>
              </a:rPr>
              <a:t>COASTS</a:t>
            </a:r>
          </a:p>
        </p:txBody>
      </p:sp>
      <p:sp>
        <p:nvSpPr>
          <p:cNvPr id="8" name="TextBox 7"/>
          <p:cNvSpPr txBox="1"/>
          <p:nvPr/>
        </p:nvSpPr>
        <p:spPr>
          <a:xfrm>
            <a:off x="8688288" y="184284"/>
            <a:ext cx="3299301" cy="584775"/>
          </a:xfrm>
          <a:prstGeom prst="rect">
            <a:avLst/>
          </a:prstGeom>
          <a:noFill/>
        </p:spPr>
        <p:txBody>
          <a:bodyPr wrap="none" rtlCol="0">
            <a:spAutoFit/>
          </a:bodyPr>
          <a:lstStyle/>
          <a:p>
            <a:pPr marL="0" marR="0" lvl="0" indent="0" algn="l" defTabSz="506261"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Franklin Gothic Medium Cond"/>
                <a:ea typeface="+mn-ea"/>
                <a:cs typeface="+mn-cs"/>
              </a:rPr>
              <a:t>Physical Landscapes</a:t>
            </a:r>
          </a:p>
        </p:txBody>
      </p:sp>
      <p:sp>
        <p:nvSpPr>
          <p:cNvPr id="5" name="Cloud Callout 4"/>
          <p:cNvSpPr/>
          <p:nvPr/>
        </p:nvSpPr>
        <p:spPr>
          <a:xfrm>
            <a:off x="623391" y="3573016"/>
            <a:ext cx="3744417" cy="1398978"/>
          </a:xfrm>
          <a:prstGeom prst="cloudCallout">
            <a:avLst>
              <a:gd name="adj1" fmla="val -46158"/>
              <a:gd name="adj2" fmla="val -60546"/>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Franklin Gothic Medium Cond"/>
                <a:ea typeface="+mn-ea"/>
                <a:cs typeface="+mn-cs"/>
              </a:rPr>
              <a:t>Why are millions of properties at risk of falling into the sea?</a:t>
            </a:r>
          </a:p>
        </p:txBody>
      </p:sp>
      <p:sp>
        <p:nvSpPr>
          <p:cNvPr id="6" name="Cloud Callout 5"/>
          <p:cNvSpPr/>
          <p:nvPr/>
        </p:nvSpPr>
        <p:spPr>
          <a:xfrm>
            <a:off x="7824192" y="4797152"/>
            <a:ext cx="3816424" cy="1254962"/>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Franklin Gothic Medium Cond"/>
                <a:ea typeface="+mn-ea"/>
                <a:cs typeface="+mn-cs"/>
              </a:rPr>
              <a:t>How should we protect our coastlines?</a:t>
            </a:r>
          </a:p>
        </p:txBody>
      </p:sp>
      <p:pic>
        <p:nvPicPr>
          <p:cNvPr id="2" name="Audio 1">
            <a:hlinkClick r:id="" action="ppaction://media"/>
            <a:extLst>
              <a:ext uri="{FF2B5EF4-FFF2-40B4-BE49-F238E27FC236}">
                <a16:creationId xmlns:a16="http://schemas.microsoft.com/office/drawing/2014/main" id="{5F5F042D-2ADD-4A6C-8395-128A3A34AC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04344900"/>
      </p:ext>
    </p:extLst>
  </p:cSld>
  <p:clrMapOvr>
    <a:masterClrMapping/>
  </p:clrMapOvr>
  <p:transition advTm="70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d5f2ae1911d3aa47338267e54641baf37a68b9"/>
</p:tagLst>
</file>

<file path=ppt/tags/tag2.xml><?xml version="1.0" encoding="utf-8"?>
<p:tagLst xmlns:a="http://schemas.openxmlformats.org/drawingml/2006/main" xmlns:r="http://schemas.openxmlformats.org/officeDocument/2006/relationships" xmlns:p="http://schemas.openxmlformats.org/presentationml/2006/main">
  <p:tag name="TIMING" val="|36.4|0.9"/>
</p:tagLst>
</file>

<file path=ppt/tags/tag3.xml><?xml version="1.0" encoding="utf-8"?>
<p:tagLst xmlns:a="http://schemas.openxmlformats.org/drawingml/2006/main" xmlns:r="http://schemas.openxmlformats.org/officeDocument/2006/relationships" xmlns:p="http://schemas.openxmlformats.org/presentationml/2006/main">
  <p:tag name="TIMING" val="|30.6"/>
</p:tagLst>
</file>

<file path=ppt/theme/theme1.xml><?xml version="1.0" encoding="utf-8"?>
<a:theme xmlns:a="http://schemas.openxmlformats.org/drawingml/2006/main" name="blank">
  <a:themeElements>
    <a:clrScheme name="Custom 1">
      <a:dk1>
        <a:srgbClr val="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2015">
      <a:majorFont>
        <a:latin typeface="Franklin Gothic Demi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sz="32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2790</TotalTime>
  <Words>861</Words>
  <Application>Microsoft Office PowerPoint</Application>
  <PresentationFormat>Widescreen</PresentationFormat>
  <Paragraphs>88</Paragraphs>
  <Slides>12</Slides>
  <Notes>9</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Franklin Gothic Demi Cond</vt:lpstr>
      <vt:lpstr>Franklin Gothic Medium Cond</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julie.blogg@thirskschool.org</dc:creator>
  <cp:lastModifiedBy>Julie Blogg</cp:lastModifiedBy>
  <cp:revision>204</cp:revision>
  <dcterms:created xsi:type="dcterms:W3CDTF">2013-12-18T20:53:40Z</dcterms:created>
  <dcterms:modified xsi:type="dcterms:W3CDTF">2021-01-24T13:08:02Z</dcterms:modified>
</cp:coreProperties>
</file>